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68263"/>
            <a:ext cx="8678863" cy="6713537"/>
            <a:chOff x="0" y="43"/>
            <a:chExt cx="5467" cy="4229"/>
          </a:xfrm>
        </p:grpSpPr>
        <p:sp>
          <p:nvSpPr>
            <p:cNvPr id="5" name="Rectangle 3"/>
            <p:cNvSpPr>
              <a:spLocks noChangeArrowheads="1"/>
            </p:cNvSpPr>
            <p:nvPr userDrawn="1"/>
          </p:nvSpPr>
          <p:spPr bwMode="auto">
            <a:xfrm>
              <a:off x="692" y="494"/>
              <a:ext cx="4775" cy="936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3366"/>
                </a:solidFill>
                <a:latin typeface="Arial" charset="0"/>
              </a:endParaRPr>
            </a:p>
          </p:txBody>
        </p:sp>
        <p:grpSp>
          <p:nvGrpSpPr>
            <p:cNvPr id="3" name="Group 4"/>
            <p:cNvGrpSpPr>
              <a:grpSpLocks/>
            </p:cNvGrpSpPr>
            <p:nvPr userDrawn="1"/>
          </p:nvGrpSpPr>
          <p:grpSpPr bwMode="auto">
            <a:xfrm>
              <a:off x="0" y="43"/>
              <a:ext cx="624" cy="4229"/>
              <a:chOff x="0" y="43"/>
              <a:chExt cx="624" cy="4229"/>
            </a:xfrm>
          </p:grpSpPr>
          <p:sp>
            <p:nvSpPr>
              <p:cNvPr id="7" name="Line 5"/>
              <p:cNvSpPr>
                <a:spLocks noChangeShapeType="1"/>
              </p:cNvSpPr>
              <p:nvPr userDrawn="1"/>
            </p:nvSpPr>
            <p:spPr bwMode="auto">
              <a:xfrm>
                <a:off x="0" y="4203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" name="Line 6"/>
              <p:cNvSpPr>
                <a:spLocks noChangeShapeType="1"/>
              </p:cNvSpPr>
              <p:nvPr userDrawn="1"/>
            </p:nvSpPr>
            <p:spPr bwMode="auto">
              <a:xfrm>
                <a:off x="0" y="4239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9" name="Line 7"/>
              <p:cNvSpPr>
                <a:spLocks noChangeShapeType="1"/>
              </p:cNvSpPr>
              <p:nvPr userDrawn="1"/>
            </p:nvSpPr>
            <p:spPr bwMode="auto">
              <a:xfrm>
                <a:off x="0" y="4272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10" name="Line 8"/>
              <p:cNvSpPr>
                <a:spLocks noChangeShapeType="1"/>
              </p:cNvSpPr>
              <p:nvPr userDrawn="1"/>
            </p:nvSpPr>
            <p:spPr bwMode="auto">
              <a:xfrm>
                <a:off x="0" y="4113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11" name="Line 9"/>
              <p:cNvSpPr>
                <a:spLocks noChangeShapeType="1"/>
              </p:cNvSpPr>
              <p:nvPr userDrawn="1"/>
            </p:nvSpPr>
            <p:spPr bwMode="auto">
              <a:xfrm>
                <a:off x="0" y="4065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12" name="Line 10"/>
              <p:cNvSpPr>
                <a:spLocks noChangeShapeType="1"/>
              </p:cNvSpPr>
              <p:nvPr userDrawn="1"/>
            </p:nvSpPr>
            <p:spPr bwMode="auto">
              <a:xfrm>
                <a:off x="0" y="4158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13" name="Line 11"/>
              <p:cNvSpPr>
                <a:spLocks noChangeShapeType="1"/>
              </p:cNvSpPr>
              <p:nvPr userDrawn="1"/>
            </p:nvSpPr>
            <p:spPr bwMode="auto">
              <a:xfrm>
                <a:off x="0" y="3666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14" name="Line 12"/>
              <p:cNvSpPr>
                <a:spLocks noChangeShapeType="1"/>
              </p:cNvSpPr>
              <p:nvPr userDrawn="1"/>
            </p:nvSpPr>
            <p:spPr bwMode="auto">
              <a:xfrm>
                <a:off x="0" y="3639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15" name="Line 13"/>
              <p:cNvSpPr>
                <a:spLocks noChangeShapeType="1"/>
              </p:cNvSpPr>
              <p:nvPr userDrawn="1"/>
            </p:nvSpPr>
            <p:spPr bwMode="auto">
              <a:xfrm>
                <a:off x="0" y="4020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16" name="Line 14"/>
              <p:cNvSpPr>
                <a:spLocks noChangeShapeType="1"/>
              </p:cNvSpPr>
              <p:nvPr userDrawn="1"/>
            </p:nvSpPr>
            <p:spPr bwMode="auto">
              <a:xfrm>
                <a:off x="0" y="3894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17" name="Line 15"/>
              <p:cNvSpPr>
                <a:spLocks noChangeShapeType="1"/>
              </p:cNvSpPr>
              <p:nvPr userDrawn="1"/>
            </p:nvSpPr>
            <p:spPr bwMode="auto">
              <a:xfrm>
                <a:off x="0" y="3813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18" name="Line 16"/>
              <p:cNvSpPr>
                <a:spLocks noChangeShapeType="1"/>
              </p:cNvSpPr>
              <p:nvPr userDrawn="1"/>
            </p:nvSpPr>
            <p:spPr bwMode="auto">
              <a:xfrm>
                <a:off x="0" y="3999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19" name="Line 17"/>
              <p:cNvSpPr>
                <a:spLocks noChangeShapeType="1"/>
              </p:cNvSpPr>
              <p:nvPr userDrawn="1"/>
            </p:nvSpPr>
            <p:spPr bwMode="auto">
              <a:xfrm>
                <a:off x="0" y="3687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20" name="Line 18"/>
              <p:cNvSpPr>
                <a:spLocks noChangeShapeType="1"/>
              </p:cNvSpPr>
              <p:nvPr userDrawn="1"/>
            </p:nvSpPr>
            <p:spPr bwMode="auto">
              <a:xfrm>
                <a:off x="0" y="3741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21" name="Line 19"/>
              <p:cNvSpPr>
                <a:spLocks noChangeShapeType="1"/>
              </p:cNvSpPr>
              <p:nvPr userDrawn="1"/>
            </p:nvSpPr>
            <p:spPr bwMode="auto">
              <a:xfrm>
                <a:off x="0" y="3939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22" name="Line 20"/>
              <p:cNvSpPr>
                <a:spLocks noChangeShapeType="1"/>
              </p:cNvSpPr>
              <p:nvPr userDrawn="1"/>
            </p:nvSpPr>
            <p:spPr bwMode="auto">
              <a:xfrm>
                <a:off x="0" y="3918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23" name="Line 21"/>
              <p:cNvSpPr>
                <a:spLocks noChangeShapeType="1"/>
              </p:cNvSpPr>
              <p:nvPr userDrawn="1"/>
            </p:nvSpPr>
            <p:spPr bwMode="auto">
              <a:xfrm>
                <a:off x="0" y="3510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24" name="Line 22"/>
              <p:cNvSpPr>
                <a:spLocks noChangeShapeType="1"/>
              </p:cNvSpPr>
              <p:nvPr userDrawn="1"/>
            </p:nvSpPr>
            <p:spPr bwMode="auto">
              <a:xfrm>
                <a:off x="0" y="3546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25" name="Line 23"/>
              <p:cNvSpPr>
                <a:spLocks noChangeShapeType="1"/>
              </p:cNvSpPr>
              <p:nvPr userDrawn="1"/>
            </p:nvSpPr>
            <p:spPr bwMode="auto">
              <a:xfrm>
                <a:off x="0" y="3579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26" name="Line 24"/>
              <p:cNvSpPr>
                <a:spLocks noChangeShapeType="1"/>
              </p:cNvSpPr>
              <p:nvPr userDrawn="1"/>
            </p:nvSpPr>
            <p:spPr bwMode="auto">
              <a:xfrm>
                <a:off x="0" y="3420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27" name="Line 25"/>
              <p:cNvSpPr>
                <a:spLocks noChangeShapeType="1"/>
              </p:cNvSpPr>
              <p:nvPr userDrawn="1"/>
            </p:nvSpPr>
            <p:spPr bwMode="auto">
              <a:xfrm>
                <a:off x="0" y="3372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28" name="Line 26"/>
              <p:cNvSpPr>
                <a:spLocks noChangeShapeType="1"/>
              </p:cNvSpPr>
              <p:nvPr userDrawn="1"/>
            </p:nvSpPr>
            <p:spPr bwMode="auto">
              <a:xfrm>
                <a:off x="0" y="3465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29" name="Line 27"/>
              <p:cNvSpPr>
                <a:spLocks noChangeShapeType="1"/>
              </p:cNvSpPr>
              <p:nvPr userDrawn="1"/>
            </p:nvSpPr>
            <p:spPr bwMode="auto">
              <a:xfrm>
                <a:off x="0" y="2973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30" name="Line 28"/>
              <p:cNvSpPr>
                <a:spLocks noChangeShapeType="1"/>
              </p:cNvSpPr>
              <p:nvPr userDrawn="1"/>
            </p:nvSpPr>
            <p:spPr bwMode="auto">
              <a:xfrm>
                <a:off x="0" y="2946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31" name="Line 29"/>
              <p:cNvSpPr>
                <a:spLocks noChangeShapeType="1"/>
              </p:cNvSpPr>
              <p:nvPr userDrawn="1"/>
            </p:nvSpPr>
            <p:spPr bwMode="auto">
              <a:xfrm>
                <a:off x="0" y="3327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32" name="Line 30"/>
              <p:cNvSpPr>
                <a:spLocks noChangeShapeType="1"/>
              </p:cNvSpPr>
              <p:nvPr userDrawn="1"/>
            </p:nvSpPr>
            <p:spPr bwMode="auto">
              <a:xfrm>
                <a:off x="0" y="3201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33" name="Line 31"/>
              <p:cNvSpPr>
                <a:spLocks noChangeShapeType="1"/>
              </p:cNvSpPr>
              <p:nvPr userDrawn="1"/>
            </p:nvSpPr>
            <p:spPr bwMode="auto">
              <a:xfrm>
                <a:off x="0" y="3120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34" name="Line 32"/>
              <p:cNvSpPr>
                <a:spLocks noChangeShapeType="1"/>
              </p:cNvSpPr>
              <p:nvPr userDrawn="1"/>
            </p:nvSpPr>
            <p:spPr bwMode="auto">
              <a:xfrm>
                <a:off x="0" y="3306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35" name="Line 33"/>
              <p:cNvSpPr>
                <a:spLocks noChangeShapeType="1"/>
              </p:cNvSpPr>
              <p:nvPr userDrawn="1"/>
            </p:nvSpPr>
            <p:spPr bwMode="auto">
              <a:xfrm>
                <a:off x="0" y="2994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36" name="Line 34"/>
              <p:cNvSpPr>
                <a:spLocks noChangeShapeType="1"/>
              </p:cNvSpPr>
              <p:nvPr userDrawn="1"/>
            </p:nvSpPr>
            <p:spPr bwMode="auto">
              <a:xfrm>
                <a:off x="0" y="3048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37" name="Line 35"/>
              <p:cNvSpPr>
                <a:spLocks noChangeShapeType="1"/>
              </p:cNvSpPr>
              <p:nvPr userDrawn="1"/>
            </p:nvSpPr>
            <p:spPr bwMode="auto">
              <a:xfrm>
                <a:off x="0" y="3246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38" name="Line 36"/>
              <p:cNvSpPr>
                <a:spLocks noChangeShapeType="1"/>
              </p:cNvSpPr>
              <p:nvPr userDrawn="1"/>
            </p:nvSpPr>
            <p:spPr bwMode="auto">
              <a:xfrm>
                <a:off x="0" y="3225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39" name="Line 37"/>
              <p:cNvSpPr>
                <a:spLocks noChangeShapeType="1"/>
              </p:cNvSpPr>
              <p:nvPr userDrawn="1"/>
            </p:nvSpPr>
            <p:spPr bwMode="auto">
              <a:xfrm>
                <a:off x="0" y="2831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40" name="Line 38"/>
              <p:cNvSpPr>
                <a:spLocks noChangeShapeType="1"/>
              </p:cNvSpPr>
              <p:nvPr userDrawn="1"/>
            </p:nvSpPr>
            <p:spPr bwMode="auto">
              <a:xfrm>
                <a:off x="0" y="2750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41" name="Line 39"/>
              <p:cNvSpPr>
                <a:spLocks noChangeShapeType="1"/>
              </p:cNvSpPr>
              <p:nvPr userDrawn="1"/>
            </p:nvSpPr>
            <p:spPr bwMode="auto">
              <a:xfrm>
                <a:off x="0" y="2678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42" name="Line 40"/>
              <p:cNvSpPr>
                <a:spLocks noChangeShapeType="1"/>
              </p:cNvSpPr>
              <p:nvPr userDrawn="1"/>
            </p:nvSpPr>
            <p:spPr bwMode="auto">
              <a:xfrm>
                <a:off x="0" y="2876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43" name="Line 41"/>
              <p:cNvSpPr>
                <a:spLocks noChangeShapeType="1"/>
              </p:cNvSpPr>
              <p:nvPr userDrawn="1"/>
            </p:nvSpPr>
            <p:spPr bwMode="auto">
              <a:xfrm>
                <a:off x="0" y="2855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44" name="Line 42"/>
              <p:cNvSpPr>
                <a:spLocks noChangeShapeType="1"/>
              </p:cNvSpPr>
              <p:nvPr userDrawn="1"/>
            </p:nvSpPr>
            <p:spPr bwMode="auto">
              <a:xfrm>
                <a:off x="0" y="2554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45" name="Line 43"/>
              <p:cNvSpPr>
                <a:spLocks noChangeShapeType="1"/>
              </p:cNvSpPr>
              <p:nvPr userDrawn="1"/>
            </p:nvSpPr>
            <p:spPr bwMode="auto">
              <a:xfrm>
                <a:off x="0" y="2590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46" name="Line 44"/>
              <p:cNvSpPr>
                <a:spLocks noChangeShapeType="1"/>
              </p:cNvSpPr>
              <p:nvPr userDrawn="1"/>
            </p:nvSpPr>
            <p:spPr bwMode="auto">
              <a:xfrm>
                <a:off x="0" y="2623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47" name="Line 45"/>
              <p:cNvSpPr>
                <a:spLocks noChangeShapeType="1"/>
              </p:cNvSpPr>
              <p:nvPr userDrawn="1"/>
            </p:nvSpPr>
            <p:spPr bwMode="auto">
              <a:xfrm>
                <a:off x="0" y="2464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48" name="Line 46"/>
              <p:cNvSpPr>
                <a:spLocks noChangeShapeType="1"/>
              </p:cNvSpPr>
              <p:nvPr userDrawn="1"/>
            </p:nvSpPr>
            <p:spPr bwMode="auto">
              <a:xfrm>
                <a:off x="0" y="2416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49" name="Line 47"/>
              <p:cNvSpPr>
                <a:spLocks noChangeShapeType="1"/>
              </p:cNvSpPr>
              <p:nvPr userDrawn="1"/>
            </p:nvSpPr>
            <p:spPr bwMode="auto">
              <a:xfrm>
                <a:off x="0" y="2509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50" name="Line 48"/>
              <p:cNvSpPr>
                <a:spLocks noChangeShapeType="1"/>
              </p:cNvSpPr>
              <p:nvPr userDrawn="1"/>
            </p:nvSpPr>
            <p:spPr bwMode="auto">
              <a:xfrm>
                <a:off x="0" y="2371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51" name="Line 49"/>
              <p:cNvSpPr>
                <a:spLocks noChangeShapeType="1"/>
              </p:cNvSpPr>
              <p:nvPr userDrawn="1"/>
            </p:nvSpPr>
            <p:spPr bwMode="auto">
              <a:xfrm>
                <a:off x="0" y="2245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52" name="Line 50"/>
              <p:cNvSpPr>
                <a:spLocks noChangeShapeType="1"/>
              </p:cNvSpPr>
              <p:nvPr userDrawn="1"/>
            </p:nvSpPr>
            <p:spPr bwMode="auto">
              <a:xfrm>
                <a:off x="0" y="2350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53" name="Line 51"/>
              <p:cNvSpPr>
                <a:spLocks noChangeShapeType="1"/>
              </p:cNvSpPr>
              <p:nvPr userDrawn="1"/>
            </p:nvSpPr>
            <p:spPr bwMode="auto">
              <a:xfrm>
                <a:off x="0" y="2290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54" name="Line 52"/>
              <p:cNvSpPr>
                <a:spLocks noChangeShapeType="1"/>
              </p:cNvSpPr>
              <p:nvPr userDrawn="1"/>
            </p:nvSpPr>
            <p:spPr bwMode="auto">
              <a:xfrm>
                <a:off x="0" y="2269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55" name="Line 53"/>
              <p:cNvSpPr>
                <a:spLocks noChangeShapeType="1"/>
              </p:cNvSpPr>
              <p:nvPr userDrawn="1"/>
            </p:nvSpPr>
            <p:spPr bwMode="auto">
              <a:xfrm>
                <a:off x="0" y="2130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56" name="Line 54"/>
              <p:cNvSpPr>
                <a:spLocks noChangeShapeType="1"/>
              </p:cNvSpPr>
              <p:nvPr userDrawn="1"/>
            </p:nvSpPr>
            <p:spPr bwMode="auto">
              <a:xfrm>
                <a:off x="0" y="2166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57" name="Line 55"/>
              <p:cNvSpPr>
                <a:spLocks noChangeShapeType="1"/>
              </p:cNvSpPr>
              <p:nvPr userDrawn="1"/>
            </p:nvSpPr>
            <p:spPr bwMode="auto">
              <a:xfrm>
                <a:off x="0" y="2199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58" name="Line 56"/>
              <p:cNvSpPr>
                <a:spLocks noChangeShapeType="1"/>
              </p:cNvSpPr>
              <p:nvPr userDrawn="1"/>
            </p:nvSpPr>
            <p:spPr bwMode="auto">
              <a:xfrm>
                <a:off x="0" y="2040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59" name="Line 57"/>
              <p:cNvSpPr>
                <a:spLocks noChangeShapeType="1"/>
              </p:cNvSpPr>
              <p:nvPr userDrawn="1"/>
            </p:nvSpPr>
            <p:spPr bwMode="auto">
              <a:xfrm>
                <a:off x="0" y="1992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60" name="Line 58"/>
              <p:cNvSpPr>
                <a:spLocks noChangeShapeType="1"/>
              </p:cNvSpPr>
              <p:nvPr userDrawn="1"/>
            </p:nvSpPr>
            <p:spPr bwMode="auto">
              <a:xfrm>
                <a:off x="0" y="2085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61" name="Line 59"/>
              <p:cNvSpPr>
                <a:spLocks noChangeShapeType="1"/>
              </p:cNvSpPr>
              <p:nvPr userDrawn="1"/>
            </p:nvSpPr>
            <p:spPr bwMode="auto">
              <a:xfrm>
                <a:off x="0" y="1593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62" name="Line 60"/>
              <p:cNvSpPr>
                <a:spLocks noChangeShapeType="1"/>
              </p:cNvSpPr>
              <p:nvPr userDrawn="1"/>
            </p:nvSpPr>
            <p:spPr bwMode="auto">
              <a:xfrm>
                <a:off x="0" y="1566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63" name="Line 61"/>
              <p:cNvSpPr>
                <a:spLocks noChangeShapeType="1"/>
              </p:cNvSpPr>
              <p:nvPr userDrawn="1"/>
            </p:nvSpPr>
            <p:spPr bwMode="auto">
              <a:xfrm>
                <a:off x="0" y="1947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64" name="Line 62"/>
              <p:cNvSpPr>
                <a:spLocks noChangeShapeType="1"/>
              </p:cNvSpPr>
              <p:nvPr userDrawn="1"/>
            </p:nvSpPr>
            <p:spPr bwMode="auto">
              <a:xfrm>
                <a:off x="0" y="1821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65" name="Line 63"/>
              <p:cNvSpPr>
                <a:spLocks noChangeShapeType="1"/>
              </p:cNvSpPr>
              <p:nvPr userDrawn="1"/>
            </p:nvSpPr>
            <p:spPr bwMode="auto">
              <a:xfrm>
                <a:off x="0" y="1740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66" name="Line 64"/>
              <p:cNvSpPr>
                <a:spLocks noChangeShapeType="1"/>
              </p:cNvSpPr>
              <p:nvPr userDrawn="1"/>
            </p:nvSpPr>
            <p:spPr bwMode="auto">
              <a:xfrm>
                <a:off x="0" y="1926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67" name="Line 65"/>
              <p:cNvSpPr>
                <a:spLocks noChangeShapeType="1"/>
              </p:cNvSpPr>
              <p:nvPr userDrawn="1"/>
            </p:nvSpPr>
            <p:spPr bwMode="auto">
              <a:xfrm>
                <a:off x="0" y="1614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68" name="Line 66"/>
              <p:cNvSpPr>
                <a:spLocks noChangeShapeType="1"/>
              </p:cNvSpPr>
              <p:nvPr userDrawn="1"/>
            </p:nvSpPr>
            <p:spPr bwMode="auto">
              <a:xfrm>
                <a:off x="0" y="1668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69" name="Line 67"/>
              <p:cNvSpPr>
                <a:spLocks noChangeShapeType="1"/>
              </p:cNvSpPr>
              <p:nvPr userDrawn="1"/>
            </p:nvSpPr>
            <p:spPr bwMode="auto">
              <a:xfrm>
                <a:off x="0" y="1866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70" name="Line 68"/>
              <p:cNvSpPr>
                <a:spLocks noChangeShapeType="1"/>
              </p:cNvSpPr>
              <p:nvPr userDrawn="1"/>
            </p:nvSpPr>
            <p:spPr bwMode="auto">
              <a:xfrm>
                <a:off x="0" y="1845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71" name="Line 69"/>
              <p:cNvSpPr>
                <a:spLocks noChangeShapeType="1"/>
              </p:cNvSpPr>
              <p:nvPr userDrawn="1"/>
            </p:nvSpPr>
            <p:spPr bwMode="auto">
              <a:xfrm>
                <a:off x="0" y="1437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72" name="Line 70"/>
              <p:cNvSpPr>
                <a:spLocks noChangeShapeType="1"/>
              </p:cNvSpPr>
              <p:nvPr userDrawn="1"/>
            </p:nvSpPr>
            <p:spPr bwMode="auto">
              <a:xfrm>
                <a:off x="0" y="1473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73" name="Line 71"/>
              <p:cNvSpPr>
                <a:spLocks noChangeShapeType="1"/>
              </p:cNvSpPr>
              <p:nvPr userDrawn="1"/>
            </p:nvSpPr>
            <p:spPr bwMode="auto">
              <a:xfrm>
                <a:off x="0" y="1506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74" name="Line 72"/>
              <p:cNvSpPr>
                <a:spLocks noChangeShapeType="1"/>
              </p:cNvSpPr>
              <p:nvPr userDrawn="1"/>
            </p:nvSpPr>
            <p:spPr bwMode="auto">
              <a:xfrm>
                <a:off x="0" y="1347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75" name="Line 73"/>
              <p:cNvSpPr>
                <a:spLocks noChangeShapeType="1"/>
              </p:cNvSpPr>
              <p:nvPr userDrawn="1"/>
            </p:nvSpPr>
            <p:spPr bwMode="auto">
              <a:xfrm>
                <a:off x="0" y="1392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76" name="Line 74"/>
              <p:cNvSpPr>
                <a:spLocks noChangeShapeType="1"/>
              </p:cNvSpPr>
              <p:nvPr userDrawn="1"/>
            </p:nvSpPr>
            <p:spPr bwMode="auto">
              <a:xfrm>
                <a:off x="0" y="1016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77" name="Line 75"/>
              <p:cNvSpPr>
                <a:spLocks noChangeShapeType="1"/>
              </p:cNvSpPr>
              <p:nvPr userDrawn="1"/>
            </p:nvSpPr>
            <p:spPr bwMode="auto">
              <a:xfrm>
                <a:off x="0" y="989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78" name="Line 76"/>
              <p:cNvSpPr>
                <a:spLocks noChangeShapeType="1"/>
              </p:cNvSpPr>
              <p:nvPr userDrawn="1"/>
            </p:nvSpPr>
            <p:spPr bwMode="auto">
              <a:xfrm>
                <a:off x="0" y="1244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79" name="Line 77"/>
              <p:cNvSpPr>
                <a:spLocks noChangeShapeType="1"/>
              </p:cNvSpPr>
              <p:nvPr userDrawn="1"/>
            </p:nvSpPr>
            <p:spPr bwMode="auto">
              <a:xfrm>
                <a:off x="0" y="1163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" name="Line 78"/>
              <p:cNvSpPr>
                <a:spLocks noChangeShapeType="1"/>
              </p:cNvSpPr>
              <p:nvPr userDrawn="1"/>
            </p:nvSpPr>
            <p:spPr bwMode="auto">
              <a:xfrm>
                <a:off x="0" y="1037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1" name="Line 79"/>
              <p:cNvSpPr>
                <a:spLocks noChangeShapeType="1"/>
              </p:cNvSpPr>
              <p:nvPr userDrawn="1"/>
            </p:nvSpPr>
            <p:spPr bwMode="auto">
              <a:xfrm>
                <a:off x="0" y="1091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2" name="Line 80"/>
              <p:cNvSpPr>
                <a:spLocks noChangeShapeType="1"/>
              </p:cNvSpPr>
              <p:nvPr userDrawn="1"/>
            </p:nvSpPr>
            <p:spPr bwMode="auto">
              <a:xfrm>
                <a:off x="0" y="1289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3" name="Line 81"/>
              <p:cNvSpPr>
                <a:spLocks noChangeShapeType="1"/>
              </p:cNvSpPr>
              <p:nvPr userDrawn="1"/>
            </p:nvSpPr>
            <p:spPr bwMode="auto">
              <a:xfrm>
                <a:off x="0" y="1268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4" name="Line 82"/>
              <p:cNvSpPr>
                <a:spLocks noChangeShapeType="1"/>
              </p:cNvSpPr>
              <p:nvPr userDrawn="1"/>
            </p:nvSpPr>
            <p:spPr bwMode="auto">
              <a:xfrm>
                <a:off x="0" y="860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5" name="Line 83"/>
              <p:cNvSpPr>
                <a:spLocks noChangeShapeType="1"/>
              </p:cNvSpPr>
              <p:nvPr userDrawn="1"/>
            </p:nvSpPr>
            <p:spPr bwMode="auto">
              <a:xfrm>
                <a:off x="0" y="896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6" name="Line 84"/>
              <p:cNvSpPr>
                <a:spLocks noChangeShapeType="1"/>
              </p:cNvSpPr>
              <p:nvPr userDrawn="1"/>
            </p:nvSpPr>
            <p:spPr bwMode="auto">
              <a:xfrm>
                <a:off x="0" y="929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7" name="Line 85"/>
              <p:cNvSpPr>
                <a:spLocks noChangeShapeType="1"/>
              </p:cNvSpPr>
              <p:nvPr userDrawn="1"/>
            </p:nvSpPr>
            <p:spPr bwMode="auto">
              <a:xfrm>
                <a:off x="0" y="770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8" name="Line 86"/>
              <p:cNvSpPr>
                <a:spLocks noChangeShapeType="1"/>
              </p:cNvSpPr>
              <p:nvPr userDrawn="1"/>
            </p:nvSpPr>
            <p:spPr bwMode="auto">
              <a:xfrm>
                <a:off x="0" y="815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9" name="Line 87"/>
              <p:cNvSpPr>
                <a:spLocks noChangeShapeType="1"/>
              </p:cNvSpPr>
              <p:nvPr userDrawn="1"/>
            </p:nvSpPr>
            <p:spPr bwMode="auto">
              <a:xfrm>
                <a:off x="0" y="718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90" name="Line 88"/>
              <p:cNvSpPr>
                <a:spLocks noChangeShapeType="1"/>
              </p:cNvSpPr>
              <p:nvPr userDrawn="1"/>
            </p:nvSpPr>
            <p:spPr bwMode="auto">
              <a:xfrm>
                <a:off x="0" y="646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91" name="Line 89"/>
              <p:cNvSpPr>
                <a:spLocks noChangeShapeType="1"/>
              </p:cNvSpPr>
              <p:nvPr userDrawn="1"/>
            </p:nvSpPr>
            <p:spPr bwMode="auto">
              <a:xfrm>
                <a:off x="0" y="522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92" name="Line 90"/>
              <p:cNvSpPr>
                <a:spLocks noChangeShapeType="1"/>
              </p:cNvSpPr>
              <p:nvPr userDrawn="1"/>
            </p:nvSpPr>
            <p:spPr bwMode="auto">
              <a:xfrm>
                <a:off x="0" y="558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93" name="Line 91"/>
              <p:cNvSpPr>
                <a:spLocks noChangeShapeType="1"/>
              </p:cNvSpPr>
              <p:nvPr userDrawn="1"/>
            </p:nvSpPr>
            <p:spPr bwMode="auto">
              <a:xfrm>
                <a:off x="0" y="591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94" name="Line 92"/>
              <p:cNvSpPr>
                <a:spLocks noChangeShapeType="1"/>
              </p:cNvSpPr>
              <p:nvPr userDrawn="1"/>
            </p:nvSpPr>
            <p:spPr bwMode="auto">
              <a:xfrm>
                <a:off x="0" y="432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95" name="Line 93"/>
              <p:cNvSpPr>
                <a:spLocks noChangeShapeType="1"/>
              </p:cNvSpPr>
              <p:nvPr userDrawn="1"/>
            </p:nvSpPr>
            <p:spPr bwMode="auto">
              <a:xfrm>
                <a:off x="0" y="384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96" name="Line 94"/>
              <p:cNvSpPr>
                <a:spLocks noChangeShapeType="1"/>
              </p:cNvSpPr>
              <p:nvPr userDrawn="1"/>
            </p:nvSpPr>
            <p:spPr bwMode="auto">
              <a:xfrm>
                <a:off x="0" y="477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97" name="Line 95"/>
              <p:cNvSpPr>
                <a:spLocks noChangeShapeType="1"/>
              </p:cNvSpPr>
              <p:nvPr userDrawn="1"/>
            </p:nvSpPr>
            <p:spPr bwMode="auto">
              <a:xfrm>
                <a:off x="0" y="339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98" name="Line 96"/>
              <p:cNvSpPr>
                <a:spLocks noChangeShapeType="1"/>
              </p:cNvSpPr>
              <p:nvPr userDrawn="1"/>
            </p:nvSpPr>
            <p:spPr bwMode="auto">
              <a:xfrm>
                <a:off x="0" y="318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99" name="Line 97"/>
              <p:cNvSpPr>
                <a:spLocks noChangeShapeType="1"/>
              </p:cNvSpPr>
              <p:nvPr userDrawn="1"/>
            </p:nvSpPr>
            <p:spPr bwMode="auto">
              <a:xfrm>
                <a:off x="0" y="258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100" name="Line 98"/>
              <p:cNvSpPr>
                <a:spLocks noChangeShapeType="1"/>
              </p:cNvSpPr>
              <p:nvPr userDrawn="1"/>
            </p:nvSpPr>
            <p:spPr bwMode="auto">
              <a:xfrm>
                <a:off x="0" y="70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101" name="Line 99"/>
              <p:cNvSpPr>
                <a:spLocks noChangeShapeType="1"/>
              </p:cNvSpPr>
              <p:nvPr userDrawn="1"/>
            </p:nvSpPr>
            <p:spPr bwMode="auto">
              <a:xfrm>
                <a:off x="0" y="43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102" name="Line 100"/>
              <p:cNvSpPr>
                <a:spLocks noChangeShapeType="1"/>
              </p:cNvSpPr>
              <p:nvPr userDrawn="1"/>
            </p:nvSpPr>
            <p:spPr bwMode="auto">
              <a:xfrm>
                <a:off x="0" y="91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103" name="Line 101"/>
              <p:cNvSpPr>
                <a:spLocks noChangeShapeType="1"/>
              </p:cNvSpPr>
              <p:nvPr userDrawn="1"/>
            </p:nvSpPr>
            <p:spPr bwMode="auto">
              <a:xfrm>
                <a:off x="0" y="145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104" name="Line 102"/>
              <p:cNvSpPr>
                <a:spLocks noChangeShapeType="1"/>
              </p:cNvSpPr>
              <p:nvPr userDrawn="1"/>
            </p:nvSpPr>
            <p:spPr bwMode="auto">
              <a:xfrm>
                <a:off x="0" y="202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</p:grpSp>
      </p:grpSp>
      <p:sp>
        <p:nvSpPr>
          <p:cNvPr id="105" name="Rectangle 108"/>
          <p:cNvSpPr>
            <a:spLocks noChangeArrowheads="1"/>
          </p:cNvSpPr>
          <p:nvPr/>
        </p:nvSpPr>
        <p:spPr bwMode="auto">
          <a:xfrm>
            <a:off x="3017838" y="2120900"/>
            <a:ext cx="5662612" cy="77788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en-US" sz="2400">
              <a:solidFill>
                <a:srgbClr val="003366"/>
              </a:solidFill>
            </a:endParaRPr>
          </a:p>
        </p:txBody>
      </p:sp>
      <p:sp>
        <p:nvSpPr>
          <p:cNvPr id="106" name="Rectangle 109"/>
          <p:cNvSpPr>
            <a:spLocks noChangeArrowheads="1"/>
          </p:cNvSpPr>
          <p:nvPr/>
        </p:nvSpPr>
        <p:spPr bwMode="auto">
          <a:xfrm>
            <a:off x="1098550" y="862013"/>
            <a:ext cx="5662613" cy="77787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en-US" sz="2400">
              <a:solidFill>
                <a:srgbClr val="003366"/>
              </a:solidFill>
            </a:endParaRPr>
          </a:p>
        </p:txBody>
      </p:sp>
      <p:sp>
        <p:nvSpPr>
          <p:cNvPr id="82026" name="Rectangle 106"/>
          <p:cNvSpPr>
            <a:spLocks noGrp="1" noChangeArrowheads="1"/>
          </p:cNvSpPr>
          <p:nvPr>
            <p:ph type="ctrTitle"/>
          </p:nvPr>
        </p:nvSpPr>
        <p:spPr>
          <a:xfrm>
            <a:off x="1169988" y="1046163"/>
            <a:ext cx="7380287" cy="1012825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2027" name="Rectangle 107"/>
          <p:cNvSpPr>
            <a:spLocks noGrp="1" noChangeArrowheads="1"/>
          </p:cNvSpPr>
          <p:nvPr>
            <p:ph type="subTitle" idx="1"/>
          </p:nvPr>
        </p:nvSpPr>
        <p:spPr>
          <a:xfrm>
            <a:off x="1566863" y="2693988"/>
            <a:ext cx="6662737" cy="2994025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07" name="Rectangle 103"/>
          <p:cNvSpPr>
            <a:spLocks noGrp="1" noChangeArrowheads="1"/>
          </p:cNvSpPr>
          <p:nvPr>
            <p:ph type="dt" sz="half" idx="10"/>
          </p:nvPr>
        </p:nvSpPr>
        <p:spPr>
          <a:xfrm>
            <a:off x="1387475" y="63579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800000"/>
              </a:solidFill>
            </a:endParaRPr>
          </a:p>
        </p:txBody>
      </p:sp>
      <p:sp>
        <p:nvSpPr>
          <p:cNvPr id="108" name="Rectangle 104"/>
          <p:cNvSpPr>
            <a:spLocks noGrp="1" noChangeArrowheads="1"/>
          </p:cNvSpPr>
          <p:nvPr>
            <p:ph type="ftr" sz="quarter" idx="11"/>
          </p:nvPr>
        </p:nvSpPr>
        <p:spPr>
          <a:xfrm>
            <a:off x="3722688" y="6357938"/>
            <a:ext cx="227171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800000"/>
              </a:solidFill>
            </a:endParaRPr>
          </a:p>
        </p:txBody>
      </p:sp>
      <p:sp>
        <p:nvSpPr>
          <p:cNvPr id="109" name="Rectangle 10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464300" y="6361113"/>
            <a:ext cx="190658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0E8D54-F02B-48F9-BCF1-797717FECAE5}" type="slidenum">
              <a:rPr lang="en-US">
                <a:solidFill>
                  <a:srgbClr val="8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0" animBg="1" autoUpdateAnimBg="0"/>
      <p:bldP spid="106" grpId="0" animBg="1" autoUpdateAnimBg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800000"/>
              </a:solidFill>
            </a:endParaRPr>
          </a:p>
        </p:txBody>
      </p:sp>
      <p:sp>
        <p:nvSpPr>
          <p:cNvPr id="5" name="Rectangle 10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800000"/>
              </a:solidFill>
            </a:endParaRPr>
          </a:p>
        </p:txBody>
      </p:sp>
      <p:sp>
        <p:nvSpPr>
          <p:cNvPr id="6" name="Rectangle 1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0BB669-1DF8-4854-AA23-B0B4F339248A}" type="slidenum">
              <a:rPr lang="en-US">
                <a:solidFill>
                  <a:srgbClr val="8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800000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78625" y="609600"/>
            <a:ext cx="1989138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9625" y="609600"/>
            <a:ext cx="58166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800000"/>
              </a:solidFill>
            </a:endParaRPr>
          </a:p>
        </p:txBody>
      </p:sp>
      <p:sp>
        <p:nvSpPr>
          <p:cNvPr id="5" name="Rectangle 10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800000"/>
              </a:solidFill>
            </a:endParaRPr>
          </a:p>
        </p:txBody>
      </p:sp>
      <p:sp>
        <p:nvSpPr>
          <p:cNvPr id="6" name="Rectangle 1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A06AC7-5459-4206-98C7-A059D08A489B}" type="slidenum">
              <a:rPr lang="en-US">
                <a:solidFill>
                  <a:srgbClr val="8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800000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68263"/>
            <a:ext cx="8678863" cy="6713537"/>
            <a:chOff x="0" y="43"/>
            <a:chExt cx="5467" cy="4229"/>
          </a:xfrm>
        </p:grpSpPr>
        <p:sp>
          <p:nvSpPr>
            <p:cNvPr id="5" name="Rectangle 3"/>
            <p:cNvSpPr>
              <a:spLocks noChangeArrowheads="1"/>
            </p:cNvSpPr>
            <p:nvPr userDrawn="1"/>
          </p:nvSpPr>
          <p:spPr bwMode="auto">
            <a:xfrm>
              <a:off x="692" y="494"/>
              <a:ext cx="4775" cy="936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3366"/>
                </a:solidFill>
                <a:latin typeface="Arial" charset="0"/>
              </a:endParaRPr>
            </a:p>
          </p:txBody>
        </p:sp>
        <p:grpSp>
          <p:nvGrpSpPr>
            <p:cNvPr id="3" name="Group 4"/>
            <p:cNvGrpSpPr>
              <a:grpSpLocks/>
            </p:cNvGrpSpPr>
            <p:nvPr userDrawn="1"/>
          </p:nvGrpSpPr>
          <p:grpSpPr bwMode="auto">
            <a:xfrm>
              <a:off x="0" y="43"/>
              <a:ext cx="624" cy="4229"/>
              <a:chOff x="0" y="43"/>
              <a:chExt cx="624" cy="4229"/>
            </a:xfrm>
          </p:grpSpPr>
          <p:sp>
            <p:nvSpPr>
              <p:cNvPr id="7" name="Line 5"/>
              <p:cNvSpPr>
                <a:spLocks noChangeShapeType="1"/>
              </p:cNvSpPr>
              <p:nvPr userDrawn="1"/>
            </p:nvSpPr>
            <p:spPr bwMode="auto">
              <a:xfrm>
                <a:off x="0" y="4203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" name="Line 6"/>
              <p:cNvSpPr>
                <a:spLocks noChangeShapeType="1"/>
              </p:cNvSpPr>
              <p:nvPr userDrawn="1"/>
            </p:nvSpPr>
            <p:spPr bwMode="auto">
              <a:xfrm>
                <a:off x="0" y="4239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9" name="Line 7"/>
              <p:cNvSpPr>
                <a:spLocks noChangeShapeType="1"/>
              </p:cNvSpPr>
              <p:nvPr userDrawn="1"/>
            </p:nvSpPr>
            <p:spPr bwMode="auto">
              <a:xfrm>
                <a:off x="0" y="4272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10" name="Line 8"/>
              <p:cNvSpPr>
                <a:spLocks noChangeShapeType="1"/>
              </p:cNvSpPr>
              <p:nvPr userDrawn="1"/>
            </p:nvSpPr>
            <p:spPr bwMode="auto">
              <a:xfrm>
                <a:off x="0" y="4113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11" name="Line 9"/>
              <p:cNvSpPr>
                <a:spLocks noChangeShapeType="1"/>
              </p:cNvSpPr>
              <p:nvPr userDrawn="1"/>
            </p:nvSpPr>
            <p:spPr bwMode="auto">
              <a:xfrm>
                <a:off x="0" y="4065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12" name="Line 10"/>
              <p:cNvSpPr>
                <a:spLocks noChangeShapeType="1"/>
              </p:cNvSpPr>
              <p:nvPr userDrawn="1"/>
            </p:nvSpPr>
            <p:spPr bwMode="auto">
              <a:xfrm>
                <a:off x="0" y="4158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13" name="Line 11"/>
              <p:cNvSpPr>
                <a:spLocks noChangeShapeType="1"/>
              </p:cNvSpPr>
              <p:nvPr userDrawn="1"/>
            </p:nvSpPr>
            <p:spPr bwMode="auto">
              <a:xfrm>
                <a:off x="0" y="3666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14" name="Line 12"/>
              <p:cNvSpPr>
                <a:spLocks noChangeShapeType="1"/>
              </p:cNvSpPr>
              <p:nvPr userDrawn="1"/>
            </p:nvSpPr>
            <p:spPr bwMode="auto">
              <a:xfrm>
                <a:off x="0" y="3639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15" name="Line 13"/>
              <p:cNvSpPr>
                <a:spLocks noChangeShapeType="1"/>
              </p:cNvSpPr>
              <p:nvPr userDrawn="1"/>
            </p:nvSpPr>
            <p:spPr bwMode="auto">
              <a:xfrm>
                <a:off x="0" y="4020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16" name="Line 14"/>
              <p:cNvSpPr>
                <a:spLocks noChangeShapeType="1"/>
              </p:cNvSpPr>
              <p:nvPr userDrawn="1"/>
            </p:nvSpPr>
            <p:spPr bwMode="auto">
              <a:xfrm>
                <a:off x="0" y="3894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17" name="Line 15"/>
              <p:cNvSpPr>
                <a:spLocks noChangeShapeType="1"/>
              </p:cNvSpPr>
              <p:nvPr userDrawn="1"/>
            </p:nvSpPr>
            <p:spPr bwMode="auto">
              <a:xfrm>
                <a:off x="0" y="3813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18" name="Line 16"/>
              <p:cNvSpPr>
                <a:spLocks noChangeShapeType="1"/>
              </p:cNvSpPr>
              <p:nvPr userDrawn="1"/>
            </p:nvSpPr>
            <p:spPr bwMode="auto">
              <a:xfrm>
                <a:off x="0" y="3999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19" name="Line 17"/>
              <p:cNvSpPr>
                <a:spLocks noChangeShapeType="1"/>
              </p:cNvSpPr>
              <p:nvPr userDrawn="1"/>
            </p:nvSpPr>
            <p:spPr bwMode="auto">
              <a:xfrm>
                <a:off x="0" y="3687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20" name="Line 18"/>
              <p:cNvSpPr>
                <a:spLocks noChangeShapeType="1"/>
              </p:cNvSpPr>
              <p:nvPr userDrawn="1"/>
            </p:nvSpPr>
            <p:spPr bwMode="auto">
              <a:xfrm>
                <a:off x="0" y="3741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21" name="Line 19"/>
              <p:cNvSpPr>
                <a:spLocks noChangeShapeType="1"/>
              </p:cNvSpPr>
              <p:nvPr userDrawn="1"/>
            </p:nvSpPr>
            <p:spPr bwMode="auto">
              <a:xfrm>
                <a:off x="0" y="3939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22" name="Line 20"/>
              <p:cNvSpPr>
                <a:spLocks noChangeShapeType="1"/>
              </p:cNvSpPr>
              <p:nvPr userDrawn="1"/>
            </p:nvSpPr>
            <p:spPr bwMode="auto">
              <a:xfrm>
                <a:off x="0" y="3918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23" name="Line 21"/>
              <p:cNvSpPr>
                <a:spLocks noChangeShapeType="1"/>
              </p:cNvSpPr>
              <p:nvPr userDrawn="1"/>
            </p:nvSpPr>
            <p:spPr bwMode="auto">
              <a:xfrm>
                <a:off x="0" y="3510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24" name="Line 22"/>
              <p:cNvSpPr>
                <a:spLocks noChangeShapeType="1"/>
              </p:cNvSpPr>
              <p:nvPr userDrawn="1"/>
            </p:nvSpPr>
            <p:spPr bwMode="auto">
              <a:xfrm>
                <a:off x="0" y="3546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25" name="Line 23"/>
              <p:cNvSpPr>
                <a:spLocks noChangeShapeType="1"/>
              </p:cNvSpPr>
              <p:nvPr userDrawn="1"/>
            </p:nvSpPr>
            <p:spPr bwMode="auto">
              <a:xfrm>
                <a:off x="0" y="3579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26" name="Line 24"/>
              <p:cNvSpPr>
                <a:spLocks noChangeShapeType="1"/>
              </p:cNvSpPr>
              <p:nvPr userDrawn="1"/>
            </p:nvSpPr>
            <p:spPr bwMode="auto">
              <a:xfrm>
                <a:off x="0" y="3420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27" name="Line 25"/>
              <p:cNvSpPr>
                <a:spLocks noChangeShapeType="1"/>
              </p:cNvSpPr>
              <p:nvPr userDrawn="1"/>
            </p:nvSpPr>
            <p:spPr bwMode="auto">
              <a:xfrm>
                <a:off x="0" y="3372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28" name="Line 26"/>
              <p:cNvSpPr>
                <a:spLocks noChangeShapeType="1"/>
              </p:cNvSpPr>
              <p:nvPr userDrawn="1"/>
            </p:nvSpPr>
            <p:spPr bwMode="auto">
              <a:xfrm>
                <a:off x="0" y="3465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29" name="Line 27"/>
              <p:cNvSpPr>
                <a:spLocks noChangeShapeType="1"/>
              </p:cNvSpPr>
              <p:nvPr userDrawn="1"/>
            </p:nvSpPr>
            <p:spPr bwMode="auto">
              <a:xfrm>
                <a:off x="0" y="2973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30" name="Line 28"/>
              <p:cNvSpPr>
                <a:spLocks noChangeShapeType="1"/>
              </p:cNvSpPr>
              <p:nvPr userDrawn="1"/>
            </p:nvSpPr>
            <p:spPr bwMode="auto">
              <a:xfrm>
                <a:off x="0" y="2946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31" name="Line 29"/>
              <p:cNvSpPr>
                <a:spLocks noChangeShapeType="1"/>
              </p:cNvSpPr>
              <p:nvPr userDrawn="1"/>
            </p:nvSpPr>
            <p:spPr bwMode="auto">
              <a:xfrm>
                <a:off x="0" y="3327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32" name="Line 30"/>
              <p:cNvSpPr>
                <a:spLocks noChangeShapeType="1"/>
              </p:cNvSpPr>
              <p:nvPr userDrawn="1"/>
            </p:nvSpPr>
            <p:spPr bwMode="auto">
              <a:xfrm>
                <a:off x="0" y="3201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33" name="Line 31"/>
              <p:cNvSpPr>
                <a:spLocks noChangeShapeType="1"/>
              </p:cNvSpPr>
              <p:nvPr userDrawn="1"/>
            </p:nvSpPr>
            <p:spPr bwMode="auto">
              <a:xfrm>
                <a:off x="0" y="3120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34" name="Line 32"/>
              <p:cNvSpPr>
                <a:spLocks noChangeShapeType="1"/>
              </p:cNvSpPr>
              <p:nvPr userDrawn="1"/>
            </p:nvSpPr>
            <p:spPr bwMode="auto">
              <a:xfrm>
                <a:off x="0" y="3306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35" name="Line 33"/>
              <p:cNvSpPr>
                <a:spLocks noChangeShapeType="1"/>
              </p:cNvSpPr>
              <p:nvPr userDrawn="1"/>
            </p:nvSpPr>
            <p:spPr bwMode="auto">
              <a:xfrm>
                <a:off x="0" y="2994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36" name="Line 34"/>
              <p:cNvSpPr>
                <a:spLocks noChangeShapeType="1"/>
              </p:cNvSpPr>
              <p:nvPr userDrawn="1"/>
            </p:nvSpPr>
            <p:spPr bwMode="auto">
              <a:xfrm>
                <a:off x="0" y="3048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37" name="Line 35"/>
              <p:cNvSpPr>
                <a:spLocks noChangeShapeType="1"/>
              </p:cNvSpPr>
              <p:nvPr userDrawn="1"/>
            </p:nvSpPr>
            <p:spPr bwMode="auto">
              <a:xfrm>
                <a:off x="0" y="3246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38" name="Line 36"/>
              <p:cNvSpPr>
                <a:spLocks noChangeShapeType="1"/>
              </p:cNvSpPr>
              <p:nvPr userDrawn="1"/>
            </p:nvSpPr>
            <p:spPr bwMode="auto">
              <a:xfrm>
                <a:off x="0" y="3225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39" name="Line 37"/>
              <p:cNvSpPr>
                <a:spLocks noChangeShapeType="1"/>
              </p:cNvSpPr>
              <p:nvPr userDrawn="1"/>
            </p:nvSpPr>
            <p:spPr bwMode="auto">
              <a:xfrm>
                <a:off x="0" y="2831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40" name="Line 38"/>
              <p:cNvSpPr>
                <a:spLocks noChangeShapeType="1"/>
              </p:cNvSpPr>
              <p:nvPr userDrawn="1"/>
            </p:nvSpPr>
            <p:spPr bwMode="auto">
              <a:xfrm>
                <a:off x="0" y="2750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41" name="Line 39"/>
              <p:cNvSpPr>
                <a:spLocks noChangeShapeType="1"/>
              </p:cNvSpPr>
              <p:nvPr userDrawn="1"/>
            </p:nvSpPr>
            <p:spPr bwMode="auto">
              <a:xfrm>
                <a:off x="0" y="2678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42" name="Line 40"/>
              <p:cNvSpPr>
                <a:spLocks noChangeShapeType="1"/>
              </p:cNvSpPr>
              <p:nvPr userDrawn="1"/>
            </p:nvSpPr>
            <p:spPr bwMode="auto">
              <a:xfrm>
                <a:off x="0" y="2876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43" name="Line 41"/>
              <p:cNvSpPr>
                <a:spLocks noChangeShapeType="1"/>
              </p:cNvSpPr>
              <p:nvPr userDrawn="1"/>
            </p:nvSpPr>
            <p:spPr bwMode="auto">
              <a:xfrm>
                <a:off x="0" y="2855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44" name="Line 42"/>
              <p:cNvSpPr>
                <a:spLocks noChangeShapeType="1"/>
              </p:cNvSpPr>
              <p:nvPr userDrawn="1"/>
            </p:nvSpPr>
            <p:spPr bwMode="auto">
              <a:xfrm>
                <a:off x="0" y="2554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45" name="Line 43"/>
              <p:cNvSpPr>
                <a:spLocks noChangeShapeType="1"/>
              </p:cNvSpPr>
              <p:nvPr userDrawn="1"/>
            </p:nvSpPr>
            <p:spPr bwMode="auto">
              <a:xfrm>
                <a:off x="0" y="2590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46" name="Line 44"/>
              <p:cNvSpPr>
                <a:spLocks noChangeShapeType="1"/>
              </p:cNvSpPr>
              <p:nvPr userDrawn="1"/>
            </p:nvSpPr>
            <p:spPr bwMode="auto">
              <a:xfrm>
                <a:off x="0" y="2623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47" name="Line 45"/>
              <p:cNvSpPr>
                <a:spLocks noChangeShapeType="1"/>
              </p:cNvSpPr>
              <p:nvPr userDrawn="1"/>
            </p:nvSpPr>
            <p:spPr bwMode="auto">
              <a:xfrm>
                <a:off x="0" y="2464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48" name="Line 46"/>
              <p:cNvSpPr>
                <a:spLocks noChangeShapeType="1"/>
              </p:cNvSpPr>
              <p:nvPr userDrawn="1"/>
            </p:nvSpPr>
            <p:spPr bwMode="auto">
              <a:xfrm>
                <a:off x="0" y="2416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49" name="Line 47"/>
              <p:cNvSpPr>
                <a:spLocks noChangeShapeType="1"/>
              </p:cNvSpPr>
              <p:nvPr userDrawn="1"/>
            </p:nvSpPr>
            <p:spPr bwMode="auto">
              <a:xfrm>
                <a:off x="0" y="2509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50" name="Line 48"/>
              <p:cNvSpPr>
                <a:spLocks noChangeShapeType="1"/>
              </p:cNvSpPr>
              <p:nvPr userDrawn="1"/>
            </p:nvSpPr>
            <p:spPr bwMode="auto">
              <a:xfrm>
                <a:off x="0" y="2371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51" name="Line 49"/>
              <p:cNvSpPr>
                <a:spLocks noChangeShapeType="1"/>
              </p:cNvSpPr>
              <p:nvPr userDrawn="1"/>
            </p:nvSpPr>
            <p:spPr bwMode="auto">
              <a:xfrm>
                <a:off x="0" y="2245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52" name="Line 50"/>
              <p:cNvSpPr>
                <a:spLocks noChangeShapeType="1"/>
              </p:cNvSpPr>
              <p:nvPr userDrawn="1"/>
            </p:nvSpPr>
            <p:spPr bwMode="auto">
              <a:xfrm>
                <a:off x="0" y="2350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53" name="Line 51"/>
              <p:cNvSpPr>
                <a:spLocks noChangeShapeType="1"/>
              </p:cNvSpPr>
              <p:nvPr userDrawn="1"/>
            </p:nvSpPr>
            <p:spPr bwMode="auto">
              <a:xfrm>
                <a:off x="0" y="2290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54" name="Line 52"/>
              <p:cNvSpPr>
                <a:spLocks noChangeShapeType="1"/>
              </p:cNvSpPr>
              <p:nvPr userDrawn="1"/>
            </p:nvSpPr>
            <p:spPr bwMode="auto">
              <a:xfrm>
                <a:off x="0" y="2269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55" name="Line 53"/>
              <p:cNvSpPr>
                <a:spLocks noChangeShapeType="1"/>
              </p:cNvSpPr>
              <p:nvPr userDrawn="1"/>
            </p:nvSpPr>
            <p:spPr bwMode="auto">
              <a:xfrm>
                <a:off x="0" y="2130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56" name="Line 54"/>
              <p:cNvSpPr>
                <a:spLocks noChangeShapeType="1"/>
              </p:cNvSpPr>
              <p:nvPr userDrawn="1"/>
            </p:nvSpPr>
            <p:spPr bwMode="auto">
              <a:xfrm>
                <a:off x="0" y="2166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57" name="Line 55"/>
              <p:cNvSpPr>
                <a:spLocks noChangeShapeType="1"/>
              </p:cNvSpPr>
              <p:nvPr userDrawn="1"/>
            </p:nvSpPr>
            <p:spPr bwMode="auto">
              <a:xfrm>
                <a:off x="0" y="2199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58" name="Line 56"/>
              <p:cNvSpPr>
                <a:spLocks noChangeShapeType="1"/>
              </p:cNvSpPr>
              <p:nvPr userDrawn="1"/>
            </p:nvSpPr>
            <p:spPr bwMode="auto">
              <a:xfrm>
                <a:off x="0" y="2040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59" name="Line 57"/>
              <p:cNvSpPr>
                <a:spLocks noChangeShapeType="1"/>
              </p:cNvSpPr>
              <p:nvPr userDrawn="1"/>
            </p:nvSpPr>
            <p:spPr bwMode="auto">
              <a:xfrm>
                <a:off x="0" y="1992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60" name="Line 58"/>
              <p:cNvSpPr>
                <a:spLocks noChangeShapeType="1"/>
              </p:cNvSpPr>
              <p:nvPr userDrawn="1"/>
            </p:nvSpPr>
            <p:spPr bwMode="auto">
              <a:xfrm>
                <a:off x="0" y="2085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61" name="Line 59"/>
              <p:cNvSpPr>
                <a:spLocks noChangeShapeType="1"/>
              </p:cNvSpPr>
              <p:nvPr userDrawn="1"/>
            </p:nvSpPr>
            <p:spPr bwMode="auto">
              <a:xfrm>
                <a:off x="0" y="1593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62" name="Line 60"/>
              <p:cNvSpPr>
                <a:spLocks noChangeShapeType="1"/>
              </p:cNvSpPr>
              <p:nvPr userDrawn="1"/>
            </p:nvSpPr>
            <p:spPr bwMode="auto">
              <a:xfrm>
                <a:off x="0" y="1566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63" name="Line 61"/>
              <p:cNvSpPr>
                <a:spLocks noChangeShapeType="1"/>
              </p:cNvSpPr>
              <p:nvPr userDrawn="1"/>
            </p:nvSpPr>
            <p:spPr bwMode="auto">
              <a:xfrm>
                <a:off x="0" y="1947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64" name="Line 62"/>
              <p:cNvSpPr>
                <a:spLocks noChangeShapeType="1"/>
              </p:cNvSpPr>
              <p:nvPr userDrawn="1"/>
            </p:nvSpPr>
            <p:spPr bwMode="auto">
              <a:xfrm>
                <a:off x="0" y="1821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65" name="Line 63"/>
              <p:cNvSpPr>
                <a:spLocks noChangeShapeType="1"/>
              </p:cNvSpPr>
              <p:nvPr userDrawn="1"/>
            </p:nvSpPr>
            <p:spPr bwMode="auto">
              <a:xfrm>
                <a:off x="0" y="1740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66" name="Line 64"/>
              <p:cNvSpPr>
                <a:spLocks noChangeShapeType="1"/>
              </p:cNvSpPr>
              <p:nvPr userDrawn="1"/>
            </p:nvSpPr>
            <p:spPr bwMode="auto">
              <a:xfrm>
                <a:off x="0" y="1926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67" name="Line 65"/>
              <p:cNvSpPr>
                <a:spLocks noChangeShapeType="1"/>
              </p:cNvSpPr>
              <p:nvPr userDrawn="1"/>
            </p:nvSpPr>
            <p:spPr bwMode="auto">
              <a:xfrm>
                <a:off x="0" y="1614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68" name="Line 66"/>
              <p:cNvSpPr>
                <a:spLocks noChangeShapeType="1"/>
              </p:cNvSpPr>
              <p:nvPr userDrawn="1"/>
            </p:nvSpPr>
            <p:spPr bwMode="auto">
              <a:xfrm>
                <a:off x="0" y="1668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69" name="Line 67"/>
              <p:cNvSpPr>
                <a:spLocks noChangeShapeType="1"/>
              </p:cNvSpPr>
              <p:nvPr userDrawn="1"/>
            </p:nvSpPr>
            <p:spPr bwMode="auto">
              <a:xfrm>
                <a:off x="0" y="1866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70" name="Line 68"/>
              <p:cNvSpPr>
                <a:spLocks noChangeShapeType="1"/>
              </p:cNvSpPr>
              <p:nvPr userDrawn="1"/>
            </p:nvSpPr>
            <p:spPr bwMode="auto">
              <a:xfrm>
                <a:off x="0" y="1845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71" name="Line 69"/>
              <p:cNvSpPr>
                <a:spLocks noChangeShapeType="1"/>
              </p:cNvSpPr>
              <p:nvPr userDrawn="1"/>
            </p:nvSpPr>
            <p:spPr bwMode="auto">
              <a:xfrm>
                <a:off x="0" y="1437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72" name="Line 70"/>
              <p:cNvSpPr>
                <a:spLocks noChangeShapeType="1"/>
              </p:cNvSpPr>
              <p:nvPr userDrawn="1"/>
            </p:nvSpPr>
            <p:spPr bwMode="auto">
              <a:xfrm>
                <a:off x="0" y="1473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73" name="Line 71"/>
              <p:cNvSpPr>
                <a:spLocks noChangeShapeType="1"/>
              </p:cNvSpPr>
              <p:nvPr userDrawn="1"/>
            </p:nvSpPr>
            <p:spPr bwMode="auto">
              <a:xfrm>
                <a:off x="0" y="1506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74" name="Line 72"/>
              <p:cNvSpPr>
                <a:spLocks noChangeShapeType="1"/>
              </p:cNvSpPr>
              <p:nvPr userDrawn="1"/>
            </p:nvSpPr>
            <p:spPr bwMode="auto">
              <a:xfrm>
                <a:off x="0" y="1347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75" name="Line 73"/>
              <p:cNvSpPr>
                <a:spLocks noChangeShapeType="1"/>
              </p:cNvSpPr>
              <p:nvPr userDrawn="1"/>
            </p:nvSpPr>
            <p:spPr bwMode="auto">
              <a:xfrm>
                <a:off x="0" y="1392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76" name="Line 74"/>
              <p:cNvSpPr>
                <a:spLocks noChangeShapeType="1"/>
              </p:cNvSpPr>
              <p:nvPr userDrawn="1"/>
            </p:nvSpPr>
            <p:spPr bwMode="auto">
              <a:xfrm>
                <a:off x="0" y="1016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77" name="Line 75"/>
              <p:cNvSpPr>
                <a:spLocks noChangeShapeType="1"/>
              </p:cNvSpPr>
              <p:nvPr userDrawn="1"/>
            </p:nvSpPr>
            <p:spPr bwMode="auto">
              <a:xfrm>
                <a:off x="0" y="989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78" name="Line 76"/>
              <p:cNvSpPr>
                <a:spLocks noChangeShapeType="1"/>
              </p:cNvSpPr>
              <p:nvPr userDrawn="1"/>
            </p:nvSpPr>
            <p:spPr bwMode="auto">
              <a:xfrm>
                <a:off x="0" y="1244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79" name="Line 77"/>
              <p:cNvSpPr>
                <a:spLocks noChangeShapeType="1"/>
              </p:cNvSpPr>
              <p:nvPr userDrawn="1"/>
            </p:nvSpPr>
            <p:spPr bwMode="auto">
              <a:xfrm>
                <a:off x="0" y="1163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" name="Line 78"/>
              <p:cNvSpPr>
                <a:spLocks noChangeShapeType="1"/>
              </p:cNvSpPr>
              <p:nvPr userDrawn="1"/>
            </p:nvSpPr>
            <p:spPr bwMode="auto">
              <a:xfrm>
                <a:off x="0" y="1037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1" name="Line 79"/>
              <p:cNvSpPr>
                <a:spLocks noChangeShapeType="1"/>
              </p:cNvSpPr>
              <p:nvPr userDrawn="1"/>
            </p:nvSpPr>
            <p:spPr bwMode="auto">
              <a:xfrm>
                <a:off x="0" y="1091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2" name="Line 80"/>
              <p:cNvSpPr>
                <a:spLocks noChangeShapeType="1"/>
              </p:cNvSpPr>
              <p:nvPr userDrawn="1"/>
            </p:nvSpPr>
            <p:spPr bwMode="auto">
              <a:xfrm>
                <a:off x="0" y="1289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3" name="Line 81"/>
              <p:cNvSpPr>
                <a:spLocks noChangeShapeType="1"/>
              </p:cNvSpPr>
              <p:nvPr userDrawn="1"/>
            </p:nvSpPr>
            <p:spPr bwMode="auto">
              <a:xfrm>
                <a:off x="0" y="1268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4" name="Line 82"/>
              <p:cNvSpPr>
                <a:spLocks noChangeShapeType="1"/>
              </p:cNvSpPr>
              <p:nvPr userDrawn="1"/>
            </p:nvSpPr>
            <p:spPr bwMode="auto">
              <a:xfrm>
                <a:off x="0" y="860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5" name="Line 83"/>
              <p:cNvSpPr>
                <a:spLocks noChangeShapeType="1"/>
              </p:cNvSpPr>
              <p:nvPr userDrawn="1"/>
            </p:nvSpPr>
            <p:spPr bwMode="auto">
              <a:xfrm>
                <a:off x="0" y="896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6" name="Line 84"/>
              <p:cNvSpPr>
                <a:spLocks noChangeShapeType="1"/>
              </p:cNvSpPr>
              <p:nvPr userDrawn="1"/>
            </p:nvSpPr>
            <p:spPr bwMode="auto">
              <a:xfrm>
                <a:off x="0" y="929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7" name="Line 85"/>
              <p:cNvSpPr>
                <a:spLocks noChangeShapeType="1"/>
              </p:cNvSpPr>
              <p:nvPr userDrawn="1"/>
            </p:nvSpPr>
            <p:spPr bwMode="auto">
              <a:xfrm>
                <a:off x="0" y="770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8" name="Line 86"/>
              <p:cNvSpPr>
                <a:spLocks noChangeShapeType="1"/>
              </p:cNvSpPr>
              <p:nvPr userDrawn="1"/>
            </p:nvSpPr>
            <p:spPr bwMode="auto">
              <a:xfrm>
                <a:off x="0" y="815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9" name="Line 87"/>
              <p:cNvSpPr>
                <a:spLocks noChangeShapeType="1"/>
              </p:cNvSpPr>
              <p:nvPr userDrawn="1"/>
            </p:nvSpPr>
            <p:spPr bwMode="auto">
              <a:xfrm>
                <a:off x="0" y="718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90" name="Line 88"/>
              <p:cNvSpPr>
                <a:spLocks noChangeShapeType="1"/>
              </p:cNvSpPr>
              <p:nvPr userDrawn="1"/>
            </p:nvSpPr>
            <p:spPr bwMode="auto">
              <a:xfrm>
                <a:off x="0" y="646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91" name="Line 89"/>
              <p:cNvSpPr>
                <a:spLocks noChangeShapeType="1"/>
              </p:cNvSpPr>
              <p:nvPr userDrawn="1"/>
            </p:nvSpPr>
            <p:spPr bwMode="auto">
              <a:xfrm>
                <a:off x="0" y="522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92" name="Line 90"/>
              <p:cNvSpPr>
                <a:spLocks noChangeShapeType="1"/>
              </p:cNvSpPr>
              <p:nvPr userDrawn="1"/>
            </p:nvSpPr>
            <p:spPr bwMode="auto">
              <a:xfrm>
                <a:off x="0" y="558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93" name="Line 91"/>
              <p:cNvSpPr>
                <a:spLocks noChangeShapeType="1"/>
              </p:cNvSpPr>
              <p:nvPr userDrawn="1"/>
            </p:nvSpPr>
            <p:spPr bwMode="auto">
              <a:xfrm>
                <a:off x="0" y="591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94" name="Line 92"/>
              <p:cNvSpPr>
                <a:spLocks noChangeShapeType="1"/>
              </p:cNvSpPr>
              <p:nvPr userDrawn="1"/>
            </p:nvSpPr>
            <p:spPr bwMode="auto">
              <a:xfrm>
                <a:off x="0" y="432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95" name="Line 93"/>
              <p:cNvSpPr>
                <a:spLocks noChangeShapeType="1"/>
              </p:cNvSpPr>
              <p:nvPr userDrawn="1"/>
            </p:nvSpPr>
            <p:spPr bwMode="auto">
              <a:xfrm>
                <a:off x="0" y="384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96" name="Line 94"/>
              <p:cNvSpPr>
                <a:spLocks noChangeShapeType="1"/>
              </p:cNvSpPr>
              <p:nvPr userDrawn="1"/>
            </p:nvSpPr>
            <p:spPr bwMode="auto">
              <a:xfrm>
                <a:off x="0" y="477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97" name="Line 95"/>
              <p:cNvSpPr>
                <a:spLocks noChangeShapeType="1"/>
              </p:cNvSpPr>
              <p:nvPr userDrawn="1"/>
            </p:nvSpPr>
            <p:spPr bwMode="auto">
              <a:xfrm>
                <a:off x="0" y="339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98" name="Line 96"/>
              <p:cNvSpPr>
                <a:spLocks noChangeShapeType="1"/>
              </p:cNvSpPr>
              <p:nvPr userDrawn="1"/>
            </p:nvSpPr>
            <p:spPr bwMode="auto">
              <a:xfrm>
                <a:off x="0" y="318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99" name="Line 97"/>
              <p:cNvSpPr>
                <a:spLocks noChangeShapeType="1"/>
              </p:cNvSpPr>
              <p:nvPr userDrawn="1"/>
            </p:nvSpPr>
            <p:spPr bwMode="auto">
              <a:xfrm>
                <a:off x="0" y="258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100" name="Line 98"/>
              <p:cNvSpPr>
                <a:spLocks noChangeShapeType="1"/>
              </p:cNvSpPr>
              <p:nvPr userDrawn="1"/>
            </p:nvSpPr>
            <p:spPr bwMode="auto">
              <a:xfrm>
                <a:off x="0" y="70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101" name="Line 99"/>
              <p:cNvSpPr>
                <a:spLocks noChangeShapeType="1"/>
              </p:cNvSpPr>
              <p:nvPr userDrawn="1"/>
            </p:nvSpPr>
            <p:spPr bwMode="auto">
              <a:xfrm>
                <a:off x="0" y="43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102" name="Line 100"/>
              <p:cNvSpPr>
                <a:spLocks noChangeShapeType="1"/>
              </p:cNvSpPr>
              <p:nvPr userDrawn="1"/>
            </p:nvSpPr>
            <p:spPr bwMode="auto">
              <a:xfrm>
                <a:off x="0" y="91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103" name="Line 101"/>
              <p:cNvSpPr>
                <a:spLocks noChangeShapeType="1"/>
              </p:cNvSpPr>
              <p:nvPr userDrawn="1"/>
            </p:nvSpPr>
            <p:spPr bwMode="auto">
              <a:xfrm>
                <a:off x="0" y="145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104" name="Line 102"/>
              <p:cNvSpPr>
                <a:spLocks noChangeShapeType="1"/>
              </p:cNvSpPr>
              <p:nvPr userDrawn="1"/>
            </p:nvSpPr>
            <p:spPr bwMode="auto">
              <a:xfrm>
                <a:off x="0" y="202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</p:grpSp>
      </p:grpSp>
      <p:sp>
        <p:nvSpPr>
          <p:cNvPr id="105" name="Rectangle 108"/>
          <p:cNvSpPr>
            <a:spLocks noChangeArrowheads="1"/>
          </p:cNvSpPr>
          <p:nvPr/>
        </p:nvSpPr>
        <p:spPr bwMode="auto">
          <a:xfrm>
            <a:off x="3017838" y="2120900"/>
            <a:ext cx="5662612" cy="77788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en-US" sz="2400">
              <a:solidFill>
                <a:srgbClr val="003366"/>
              </a:solidFill>
            </a:endParaRPr>
          </a:p>
        </p:txBody>
      </p:sp>
      <p:sp>
        <p:nvSpPr>
          <p:cNvPr id="106" name="Rectangle 109"/>
          <p:cNvSpPr>
            <a:spLocks noChangeArrowheads="1"/>
          </p:cNvSpPr>
          <p:nvPr/>
        </p:nvSpPr>
        <p:spPr bwMode="auto">
          <a:xfrm>
            <a:off x="1098550" y="862013"/>
            <a:ext cx="5662613" cy="77787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en-US" sz="2400">
              <a:solidFill>
                <a:srgbClr val="003366"/>
              </a:solidFill>
            </a:endParaRPr>
          </a:p>
        </p:txBody>
      </p:sp>
      <p:sp>
        <p:nvSpPr>
          <p:cNvPr id="82026" name="Rectangle 106"/>
          <p:cNvSpPr>
            <a:spLocks noGrp="1" noChangeArrowheads="1"/>
          </p:cNvSpPr>
          <p:nvPr>
            <p:ph type="ctrTitle"/>
          </p:nvPr>
        </p:nvSpPr>
        <p:spPr>
          <a:xfrm>
            <a:off x="1169988" y="1046163"/>
            <a:ext cx="7380287" cy="1012825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2027" name="Rectangle 107"/>
          <p:cNvSpPr>
            <a:spLocks noGrp="1" noChangeArrowheads="1"/>
          </p:cNvSpPr>
          <p:nvPr>
            <p:ph type="subTitle" idx="1"/>
          </p:nvPr>
        </p:nvSpPr>
        <p:spPr>
          <a:xfrm>
            <a:off x="1566863" y="2693988"/>
            <a:ext cx="6662737" cy="2994025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07" name="Rectangle 103"/>
          <p:cNvSpPr>
            <a:spLocks noGrp="1" noChangeArrowheads="1"/>
          </p:cNvSpPr>
          <p:nvPr>
            <p:ph type="dt" sz="half" idx="10"/>
          </p:nvPr>
        </p:nvSpPr>
        <p:spPr>
          <a:xfrm>
            <a:off x="1387475" y="63579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800000"/>
              </a:solidFill>
            </a:endParaRPr>
          </a:p>
        </p:txBody>
      </p:sp>
      <p:sp>
        <p:nvSpPr>
          <p:cNvPr id="108" name="Rectangle 104"/>
          <p:cNvSpPr>
            <a:spLocks noGrp="1" noChangeArrowheads="1"/>
          </p:cNvSpPr>
          <p:nvPr>
            <p:ph type="ftr" sz="quarter" idx="11"/>
          </p:nvPr>
        </p:nvSpPr>
        <p:spPr>
          <a:xfrm>
            <a:off x="3722688" y="6357938"/>
            <a:ext cx="227171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800000"/>
              </a:solidFill>
            </a:endParaRPr>
          </a:p>
        </p:txBody>
      </p:sp>
      <p:sp>
        <p:nvSpPr>
          <p:cNvPr id="109" name="Rectangle 10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464300" y="6361113"/>
            <a:ext cx="190658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0E8D54-F02B-48F9-BCF1-797717FECAE5}" type="slidenum">
              <a:rPr lang="en-US">
                <a:solidFill>
                  <a:srgbClr val="8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0" animBg="1" autoUpdateAnimBg="0"/>
      <p:bldP spid="106" grpId="0" animBg="1" autoUpdateAnimBg="0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800000"/>
              </a:solidFill>
            </a:endParaRPr>
          </a:p>
        </p:txBody>
      </p:sp>
      <p:sp>
        <p:nvSpPr>
          <p:cNvPr id="5" name="Rectangle 10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800000"/>
              </a:solidFill>
            </a:endParaRPr>
          </a:p>
        </p:txBody>
      </p:sp>
      <p:sp>
        <p:nvSpPr>
          <p:cNvPr id="6" name="Rectangle 1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C3B5CD-79E4-4F4B-842B-FE23DD3275E0}" type="slidenum">
              <a:rPr lang="en-US">
                <a:solidFill>
                  <a:srgbClr val="8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800000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0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800000"/>
              </a:solidFill>
            </a:endParaRPr>
          </a:p>
        </p:txBody>
      </p:sp>
      <p:sp>
        <p:nvSpPr>
          <p:cNvPr id="5" name="Rectangle 10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800000"/>
              </a:solidFill>
            </a:endParaRPr>
          </a:p>
        </p:txBody>
      </p:sp>
      <p:sp>
        <p:nvSpPr>
          <p:cNvPr id="6" name="Rectangle 1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933E13-0640-4AE6-973B-CAD83604B64C}" type="slidenum">
              <a:rPr lang="en-US">
                <a:solidFill>
                  <a:srgbClr val="8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800000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09625" y="2214563"/>
            <a:ext cx="3902075" cy="3881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4100" y="2214563"/>
            <a:ext cx="3903663" cy="3881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800000"/>
              </a:solidFill>
            </a:endParaRPr>
          </a:p>
        </p:txBody>
      </p:sp>
      <p:sp>
        <p:nvSpPr>
          <p:cNvPr id="6" name="Rectangle 10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800000"/>
              </a:solidFill>
            </a:endParaRPr>
          </a:p>
        </p:txBody>
      </p:sp>
      <p:sp>
        <p:nvSpPr>
          <p:cNvPr id="7" name="Rectangle 1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A8C878-3EBA-45AD-A9B0-B0335AF10866}" type="slidenum">
              <a:rPr lang="en-US">
                <a:solidFill>
                  <a:srgbClr val="8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800000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0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800000"/>
              </a:solidFill>
            </a:endParaRPr>
          </a:p>
        </p:txBody>
      </p:sp>
      <p:sp>
        <p:nvSpPr>
          <p:cNvPr id="8" name="Rectangle 10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800000"/>
              </a:solidFill>
            </a:endParaRPr>
          </a:p>
        </p:txBody>
      </p:sp>
      <p:sp>
        <p:nvSpPr>
          <p:cNvPr id="9" name="Rectangle 1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A8FE92-C042-4072-A0B9-53E8D9BBD6D2}" type="slidenum">
              <a:rPr lang="en-US">
                <a:solidFill>
                  <a:srgbClr val="8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800000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0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800000"/>
              </a:solidFill>
            </a:endParaRPr>
          </a:p>
        </p:txBody>
      </p:sp>
      <p:sp>
        <p:nvSpPr>
          <p:cNvPr id="4" name="Rectangle 10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800000"/>
              </a:solidFill>
            </a:endParaRPr>
          </a:p>
        </p:txBody>
      </p:sp>
      <p:sp>
        <p:nvSpPr>
          <p:cNvPr id="5" name="Rectangle 1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639358-2CFD-4A87-8060-F828C6046E90}" type="slidenum">
              <a:rPr lang="en-US">
                <a:solidFill>
                  <a:srgbClr val="8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800000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800000"/>
              </a:solidFill>
            </a:endParaRPr>
          </a:p>
        </p:txBody>
      </p:sp>
      <p:sp>
        <p:nvSpPr>
          <p:cNvPr id="3" name="Rectangle 10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800000"/>
              </a:solidFill>
            </a:endParaRPr>
          </a:p>
        </p:txBody>
      </p:sp>
      <p:sp>
        <p:nvSpPr>
          <p:cNvPr id="4" name="Rectangle 1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306374-867C-4F5B-9F4E-F9A0EC521A59}" type="slidenum">
              <a:rPr lang="en-US">
                <a:solidFill>
                  <a:srgbClr val="8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800000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800000"/>
              </a:solidFill>
            </a:endParaRPr>
          </a:p>
        </p:txBody>
      </p:sp>
      <p:sp>
        <p:nvSpPr>
          <p:cNvPr id="6" name="Rectangle 10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800000"/>
              </a:solidFill>
            </a:endParaRPr>
          </a:p>
        </p:txBody>
      </p:sp>
      <p:sp>
        <p:nvSpPr>
          <p:cNvPr id="7" name="Rectangle 1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35352C-8984-4A3D-86E6-55A23EA26672}" type="slidenum">
              <a:rPr lang="en-US">
                <a:solidFill>
                  <a:srgbClr val="8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8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800000"/>
              </a:solidFill>
            </a:endParaRPr>
          </a:p>
        </p:txBody>
      </p:sp>
      <p:sp>
        <p:nvSpPr>
          <p:cNvPr id="5" name="Rectangle 10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800000"/>
              </a:solidFill>
            </a:endParaRPr>
          </a:p>
        </p:txBody>
      </p:sp>
      <p:sp>
        <p:nvSpPr>
          <p:cNvPr id="6" name="Rectangle 1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C3B5CD-79E4-4F4B-842B-FE23DD3275E0}" type="slidenum">
              <a:rPr lang="en-US">
                <a:solidFill>
                  <a:srgbClr val="8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800000"/>
              </a:solidFill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800000"/>
              </a:solidFill>
            </a:endParaRPr>
          </a:p>
        </p:txBody>
      </p:sp>
      <p:sp>
        <p:nvSpPr>
          <p:cNvPr id="6" name="Rectangle 10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800000"/>
              </a:solidFill>
            </a:endParaRPr>
          </a:p>
        </p:txBody>
      </p:sp>
      <p:sp>
        <p:nvSpPr>
          <p:cNvPr id="7" name="Rectangle 1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DBA61A-60CB-4C82-AAE0-B1080601FBC1}" type="slidenum">
              <a:rPr lang="en-US">
                <a:solidFill>
                  <a:srgbClr val="8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800000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800000"/>
              </a:solidFill>
            </a:endParaRPr>
          </a:p>
        </p:txBody>
      </p:sp>
      <p:sp>
        <p:nvSpPr>
          <p:cNvPr id="5" name="Rectangle 10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800000"/>
              </a:solidFill>
            </a:endParaRPr>
          </a:p>
        </p:txBody>
      </p:sp>
      <p:sp>
        <p:nvSpPr>
          <p:cNvPr id="6" name="Rectangle 1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0BB669-1DF8-4854-AA23-B0B4F339248A}" type="slidenum">
              <a:rPr lang="en-US">
                <a:solidFill>
                  <a:srgbClr val="8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800000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78625" y="609600"/>
            <a:ext cx="1989138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9625" y="609600"/>
            <a:ext cx="58166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800000"/>
              </a:solidFill>
            </a:endParaRPr>
          </a:p>
        </p:txBody>
      </p:sp>
      <p:sp>
        <p:nvSpPr>
          <p:cNvPr id="5" name="Rectangle 10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800000"/>
              </a:solidFill>
            </a:endParaRPr>
          </a:p>
        </p:txBody>
      </p:sp>
      <p:sp>
        <p:nvSpPr>
          <p:cNvPr id="6" name="Rectangle 1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A06AC7-5459-4206-98C7-A059D08A489B}" type="slidenum">
              <a:rPr lang="en-US">
                <a:solidFill>
                  <a:srgbClr val="8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800000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0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800000"/>
              </a:solidFill>
            </a:endParaRPr>
          </a:p>
        </p:txBody>
      </p:sp>
      <p:sp>
        <p:nvSpPr>
          <p:cNvPr id="5" name="Rectangle 10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800000"/>
              </a:solidFill>
            </a:endParaRPr>
          </a:p>
        </p:txBody>
      </p:sp>
      <p:sp>
        <p:nvSpPr>
          <p:cNvPr id="6" name="Rectangle 1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933E13-0640-4AE6-973B-CAD83604B64C}" type="slidenum">
              <a:rPr lang="en-US">
                <a:solidFill>
                  <a:srgbClr val="8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800000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09625" y="2214563"/>
            <a:ext cx="3902075" cy="3881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4100" y="2214563"/>
            <a:ext cx="3903663" cy="3881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800000"/>
              </a:solidFill>
            </a:endParaRPr>
          </a:p>
        </p:txBody>
      </p:sp>
      <p:sp>
        <p:nvSpPr>
          <p:cNvPr id="6" name="Rectangle 10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800000"/>
              </a:solidFill>
            </a:endParaRPr>
          </a:p>
        </p:txBody>
      </p:sp>
      <p:sp>
        <p:nvSpPr>
          <p:cNvPr id="7" name="Rectangle 1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A8C878-3EBA-45AD-A9B0-B0335AF10866}" type="slidenum">
              <a:rPr lang="en-US">
                <a:solidFill>
                  <a:srgbClr val="8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800000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0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800000"/>
              </a:solidFill>
            </a:endParaRPr>
          </a:p>
        </p:txBody>
      </p:sp>
      <p:sp>
        <p:nvSpPr>
          <p:cNvPr id="8" name="Rectangle 10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800000"/>
              </a:solidFill>
            </a:endParaRPr>
          </a:p>
        </p:txBody>
      </p:sp>
      <p:sp>
        <p:nvSpPr>
          <p:cNvPr id="9" name="Rectangle 1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A8FE92-C042-4072-A0B9-53E8D9BBD6D2}" type="slidenum">
              <a:rPr lang="en-US">
                <a:solidFill>
                  <a:srgbClr val="8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800000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0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800000"/>
              </a:solidFill>
            </a:endParaRPr>
          </a:p>
        </p:txBody>
      </p:sp>
      <p:sp>
        <p:nvSpPr>
          <p:cNvPr id="4" name="Rectangle 10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800000"/>
              </a:solidFill>
            </a:endParaRPr>
          </a:p>
        </p:txBody>
      </p:sp>
      <p:sp>
        <p:nvSpPr>
          <p:cNvPr id="5" name="Rectangle 1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639358-2CFD-4A87-8060-F828C6046E90}" type="slidenum">
              <a:rPr lang="en-US">
                <a:solidFill>
                  <a:srgbClr val="8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800000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800000"/>
              </a:solidFill>
            </a:endParaRPr>
          </a:p>
        </p:txBody>
      </p:sp>
      <p:sp>
        <p:nvSpPr>
          <p:cNvPr id="3" name="Rectangle 10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800000"/>
              </a:solidFill>
            </a:endParaRPr>
          </a:p>
        </p:txBody>
      </p:sp>
      <p:sp>
        <p:nvSpPr>
          <p:cNvPr id="4" name="Rectangle 1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306374-867C-4F5B-9F4E-F9A0EC521A59}" type="slidenum">
              <a:rPr lang="en-US">
                <a:solidFill>
                  <a:srgbClr val="8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800000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800000"/>
              </a:solidFill>
            </a:endParaRPr>
          </a:p>
        </p:txBody>
      </p:sp>
      <p:sp>
        <p:nvSpPr>
          <p:cNvPr id="6" name="Rectangle 10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800000"/>
              </a:solidFill>
            </a:endParaRPr>
          </a:p>
        </p:txBody>
      </p:sp>
      <p:sp>
        <p:nvSpPr>
          <p:cNvPr id="7" name="Rectangle 1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35352C-8984-4A3D-86E6-55A23EA26672}" type="slidenum">
              <a:rPr lang="en-US">
                <a:solidFill>
                  <a:srgbClr val="8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800000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800000"/>
              </a:solidFill>
            </a:endParaRPr>
          </a:p>
        </p:txBody>
      </p:sp>
      <p:sp>
        <p:nvSpPr>
          <p:cNvPr id="6" name="Rectangle 10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800000"/>
              </a:solidFill>
            </a:endParaRPr>
          </a:p>
        </p:txBody>
      </p:sp>
      <p:sp>
        <p:nvSpPr>
          <p:cNvPr id="7" name="Rectangle 1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DBA61A-60CB-4C82-AAE0-B1080601FBC1}" type="slidenum">
              <a:rPr lang="en-US">
                <a:solidFill>
                  <a:srgbClr val="8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800000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68263"/>
            <a:ext cx="8915400" cy="6713537"/>
            <a:chOff x="0" y="43"/>
            <a:chExt cx="5616" cy="4229"/>
          </a:xfrm>
        </p:grpSpPr>
        <p:grpSp>
          <p:nvGrpSpPr>
            <p:cNvPr id="3" name="Group 3"/>
            <p:cNvGrpSpPr>
              <a:grpSpLocks/>
            </p:cNvGrpSpPr>
            <p:nvPr userDrawn="1"/>
          </p:nvGrpSpPr>
          <p:grpSpPr bwMode="auto">
            <a:xfrm>
              <a:off x="0" y="43"/>
              <a:ext cx="408" cy="4229"/>
              <a:chOff x="0" y="43"/>
              <a:chExt cx="5760" cy="4229"/>
            </a:xfrm>
          </p:grpSpPr>
          <p:sp>
            <p:nvSpPr>
              <p:cNvPr id="80900" name="Line 4"/>
              <p:cNvSpPr>
                <a:spLocks noChangeShapeType="1"/>
              </p:cNvSpPr>
              <p:nvPr userDrawn="1"/>
            </p:nvSpPr>
            <p:spPr bwMode="auto">
              <a:xfrm>
                <a:off x="0" y="4203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01" name="Line 5"/>
              <p:cNvSpPr>
                <a:spLocks noChangeShapeType="1"/>
              </p:cNvSpPr>
              <p:nvPr userDrawn="1"/>
            </p:nvSpPr>
            <p:spPr bwMode="auto">
              <a:xfrm>
                <a:off x="0" y="4239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02" name="Line 6"/>
              <p:cNvSpPr>
                <a:spLocks noChangeShapeType="1"/>
              </p:cNvSpPr>
              <p:nvPr userDrawn="1"/>
            </p:nvSpPr>
            <p:spPr bwMode="auto">
              <a:xfrm>
                <a:off x="0" y="4272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03" name="Line 7"/>
              <p:cNvSpPr>
                <a:spLocks noChangeShapeType="1"/>
              </p:cNvSpPr>
              <p:nvPr userDrawn="1"/>
            </p:nvSpPr>
            <p:spPr bwMode="auto">
              <a:xfrm>
                <a:off x="0" y="4113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04" name="Line 8"/>
              <p:cNvSpPr>
                <a:spLocks noChangeShapeType="1"/>
              </p:cNvSpPr>
              <p:nvPr userDrawn="1"/>
            </p:nvSpPr>
            <p:spPr bwMode="auto">
              <a:xfrm>
                <a:off x="0" y="4065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05" name="Line 9"/>
              <p:cNvSpPr>
                <a:spLocks noChangeShapeType="1"/>
              </p:cNvSpPr>
              <p:nvPr userDrawn="1"/>
            </p:nvSpPr>
            <p:spPr bwMode="auto">
              <a:xfrm>
                <a:off x="0" y="4158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06" name="Line 10"/>
              <p:cNvSpPr>
                <a:spLocks noChangeShapeType="1"/>
              </p:cNvSpPr>
              <p:nvPr userDrawn="1"/>
            </p:nvSpPr>
            <p:spPr bwMode="auto">
              <a:xfrm>
                <a:off x="0" y="3666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07" name="Line 11"/>
              <p:cNvSpPr>
                <a:spLocks noChangeShapeType="1"/>
              </p:cNvSpPr>
              <p:nvPr userDrawn="1"/>
            </p:nvSpPr>
            <p:spPr bwMode="auto">
              <a:xfrm>
                <a:off x="0" y="3639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08" name="Line 12"/>
              <p:cNvSpPr>
                <a:spLocks noChangeShapeType="1"/>
              </p:cNvSpPr>
              <p:nvPr userDrawn="1"/>
            </p:nvSpPr>
            <p:spPr bwMode="auto">
              <a:xfrm>
                <a:off x="0" y="4020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09" name="Line 13"/>
              <p:cNvSpPr>
                <a:spLocks noChangeShapeType="1"/>
              </p:cNvSpPr>
              <p:nvPr userDrawn="1"/>
            </p:nvSpPr>
            <p:spPr bwMode="auto">
              <a:xfrm>
                <a:off x="0" y="3894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10" name="Line 14"/>
              <p:cNvSpPr>
                <a:spLocks noChangeShapeType="1"/>
              </p:cNvSpPr>
              <p:nvPr userDrawn="1"/>
            </p:nvSpPr>
            <p:spPr bwMode="auto">
              <a:xfrm>
                <a:off x="0" y="3813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11" name="Line 15"/>
              <p:cNvSpPr>
                <a:spLocks noChangeShapeType="1"/>
              </p:cNvSpPr>
              <p:nvPr userDrawn="1"/>
            </p:nvSpPr>
            <p:spPr bwMode="auto">
              <a:xfrm>
                <a:off x="0" y="3999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12" name="Line 16"/>
              <p:cNvSpPr>
                <a:spLocks noChangeShapeType="1"/>
              </p:cNvSpPr>
              <p:nvPr userDrawn="1"/>
            </p:nvSpPr>
            <p:spPr bwMode="auto">
              <a:xfrm>
                <a:off x="0" y="3687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13" name="Line 17"/>
              <p:cNvSpPr>
                <a:spLocks noChangeShapeType="1"/>
              </p:cNvSpPr>
              <p:nvPr userDrawn="1"/>
            </p:nvSpPr>
            <p:spPr bwMode="auto">
              <a:xfrm>
                <a:off x="0" y="3741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14" name="Line 18"/>
              <p:cNvSpPr>
                <a:spLocks noChangeShapeType="1"/>
              </p:cNvSpPr>
              <p:nvPr userDrawn="1"/>
            </p:nvSpPr>
            <p:spPr bwMode="auto">
              <a:xfrm>
                <a:off x="0" y="3939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15" name="Line 19"/>
              <p:cNvSpPr>
                <a:spLocks noChangeShapeType="1"/>
              </p:cNvSpPr>
              <p:nvPr userDrawn="1"/>
            </p:nvSpPr>
            <p:spPr bwMode="auto">
              <a:xfrm>
                <a:off x="0" y="3918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16" name="Line 20"/>
              <p:cNvSpPr>
                <a:spLocks noChangeShapeType="1"/>
              </p:cNvSpPr>
              <p:nvPr userDrawn="1"/>
            </p:nvSpPr>
            <p:spPr bwMode="auto">
              <a:xfrm>
                <a:off x="0" y="3510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17" name="Line 21"/>
              <p:cNvSpPr>
                <a:spLocks noChangeShapeType="1"/>
              </p:cNvSpPr>
              <p:nvPr userDrawn="1"/>
            </p:nvSpPr>
            <p:spPr bwMode="auto">
              <a:xfrm>
                <a:off x="0" y="3546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18" name="Line 22"/>
              <p:cNvSpPr>
                <a:spLocks noChangeShapeType="1"/>
              </p:cNvSpPr>
              <p:nvPr userDrawn="1"/>
            </p:nvSpPr>
            <p:spPr bwMode="auto">
              <a:xfrm>
                <a:off x="0" y="3579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19" name="Line 23"/>
              <p:cNvSpPr>
                <a:spLocks noChangeShapeType="1"/>
              </p:cNvSpPr>
              <p:nvPr userDrawn="1"/>
            </p:nvSpPr>
            <p:spPr bwMode="auto">
              <a:xfrm>
                <a:off x="0" y="3420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20" name="Line 24"/>
              <p:cNvSpPr>
                <a:spLocks noChangeShapeType="1"/>
              </p:cNvSpPr>
              <p:nvPr userDrawn="1"/>
            </p:nvSpPr>
            <p:spPr bwMode="auto">
              <a:xfrm>
                <a:off x="0" y="3372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21" name="Line 25"/>
              <p:cNvSpPr>
                <a:spLocks noChangeShapeType="1"/>
              </p:cNvSpPr>
              <p:nvPr userDrawn="1"/>
            </p:nvSpPr>
            <p:spPr bwMode="auto">
              <a:xfrm>
                <a:off x="0" y="3465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22" name="Line 26"/>
              <p:cNvSpPr>
                <a:spLocks noChangeShapeType="1"/>
              </p:cNvSpPr>
              <p:nvPr userDrawn="1"/>
            </p:nvSpPr>
            <p:spPr bwMode="auto">
              <a:xfrm>
                <a:off x="0" y="2973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23" name="Line 27"/>
              <p:cNvSpPr>
                <a:spLocks noChangeShapeType="1"/>
              </p:cNvSpPr>
              <p:nvPr userDrawn="1"/>
            </p:nvSpPr>
            <p:spPr bwMode="auto">
              <a:xfrm>
                <a:off x="0" y="2946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24" name="Line 28"/>
              <p:cNvSpPr>
                <a:spLocks noChangeShapeType="1"/>
              </p:cNvSpPr>
              <p:nvPr userDrawn="1"/>
            </p:nvSpPr>
            <p:spPr bwMode="auto">
              <a:xfrm>
                <a:off x="0" y="3327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25" name="Line 29"/>
              <p:cNvSpPr>
                <a:spLocks noChangeShapeType="1"/>
              </p:cNvSpPr>
              <p:nvPr userDrawn="1"/>
            </p:nvSpPr>
            <p:spPr bwMode="auto">
              <a:xfrm>
                <a:off x="0" y="3201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26" name="Line 30"/>
              <p:cNvSpPr>
                <a:spLocks noChangeShapeType="1"/>
              </p:cNvSpPr>
              <p:nvPr userDrawn="1"/>
            </p:nvSpPr>
            <p:spPr bwMode="auto">
              <a:xfrm>
                <a:off x="0" y="3120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27" name="Line 31"/>
              <p:cNvSpPr>
                <a:spLocks noChangeShapeType="1"/>
              </p:cNvSpPr>
              <p:nvPr userDrawn="1"/>
            </p:nvSpPr>
            <p:spPr bwMode="auto">
              <a:xfrm>
                <a:off x="0" y="3306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28" name="Line 32"/>
              <p:cNvSpPr>
                <a:spLocks noChangeShapeType="1"/>
              </p:cNvSpPr>
              <p:nvPr userDrawn="1"/>
            </p:nvSpPr>
            <p:spPr bwMode="auto">
              <a:xfrm>
                <a:off x="0" y="2994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29" name="Line 33"/>
              <p:cNvSpPr>
                <a:spLocks noChangeShapeType="1"/>
              </p:cNvSpPr>
              <p:nvPr userDrawn="1"/>
            </p:nvSpPr>
            <p:spPr bwMode="auto">
              <a:xfrm>
                <a:off x="0" y="3048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30" name="Line 34"/>
              <p:cNvSpPr>
                <a:spLocks noChangeShapeType="1"/>
              </p:cNvSpPr>
              <p:nvPr userDrawn="1"/>
            </p:nvSpPr>
            <p:spPr bwMode="auto">
              <a:xfrm>
                <a:off x="0" y="3246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31" name="Line 35"/>
              <p:cNvSpPr>
                <a:spLocks noChangeShapeType="1"/>
              </p:cNvSpPr>
              <p:nvPr userDrawn="1"/>
            </p:nvSpPr>
            <p:spPr bwMode="auto">
              <a:xfrm>
                <a:off x="0" y="3225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32" name="Line 36"/>
              <p:cNvSpPr>
                <a:spLocks noChangeShapeType="1"/>
              </p:cNvSpPr>
              <p:nvPr userDrawn="1"/>
            </p:nvSpPr>
            <p:spPr bwMode="auto">
              <a:xfrm>
                <a:off x="0" y="2831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33" name="Line 37"/>
              <p:cNvSpPr>
                <a:spLocks noChangeShapeType="1"/>
              </p:cNvSpPr>
              <p:nvPr userDrawn="1"/>
            </p:nvSpPr>
            <p:spPr bwMode="auto">
              <a:xfrm>
                <a:off x="0" y="2750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34" name="Line 38"/>
              <p:cNvSpPr>
                <a:spLocks noChangeShapeType="1"/>
              </p:cNvSpPr>
              <p:nvPr userDrawn="1"/>
            </p:nvSpPr>
            <p:spPr bwMode="auto">
              <a:xfrm>
                <a:off x="0" y="2678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35" name="Line 39"/>
              <p:cNvSpPr>
                <a:spLocks noChangeShapeType="1"/>
              </p:cNvSpPr>
              <p:nvPr userDrawn="1"/>
            </p:nvSpPr>
            <p:spPr bwMode="auto">
              <a:xfrm>
                <a:off x="0" y="2876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36" name="Line 40"/>
              <p:cNvSpPr>
                <a:spLocks noChangeShapeType="1"/>
              </p:cNvSpPr>
              <p:nvPr userDrawn="1"/>
            </p:nvSpPr>
            <p:spPr bwMode="auto">
              <a:xfrm>
                <a:off x="0" y="2855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37" name="Line 41"/>
              <p:cNvSpPr>
                <a:spLocks noChangeShapeType="1"/>
              </p:cNvSpPr>
              <p:nvPr userDrawn="1"/>
            </p:nvSpPr>
            <p:spPr bwMode="auto">
              <a:xfrm>
                <a:off x="0" y="2554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38" name="Line 42"/>
              <p:cNvSpPr>
                <a:spLocks noChangeShapeType="1"/>
              </p:cNvSpPr>
              <p:nvPr userDrawn="1"/>
            </p:nvSpPr>
            <p:spPr bwMode="auto">
              <a:xfrm>
                <a:off x="0" y="2590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39" name="Line 43"/>
              <p:cNvSpPr>
                <a:spLocks noChangeShapeType="1"/>
              </p:cNvSpPr>
              <p:nvPr userDrawn="1"/>
            </p:nvSpPr>
            <p:spPr bwMode="auto">
              <a:xfrm>
                <a:off x="0" y="2623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40" name="Line 44"/>
              <p:cNvSpPr>
                <a:spLocks noChangeShapeType="1"/>
              </p:cNvSpPr>
              <p:nvPr userDrawn="1"/>
            </p:nvSpPr>
            <p:spPr bwMode="auto">
              <a:xfrm>
                <a:off x="0" y="2464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41" name="Line 45"/>
              <p:cNvSpPr>
                <a:spLocks noChangeShapeType="1"/>
              </p:cNvSpPr>
              <p:nvPr userDrawn="1"/>
            </p:nvSpPr>
            <p:spPr bwMode="auto">
              <a:xfrm>
                <a:off x="0" y="2416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42" name="Line 46"/>
              <p:cNvSpPr>
                <a:spLocks noChangeShapeType="1"/>
              </p:cNvSpPr>
              <p:nvPr userDrawn="1"/>
            </p:nvSpPr>
            <p:spPr bwMode="auto">
              <a:xfrm>
                <a:off x="0" y="2509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43" name="Line 47"/>
              <p:cNvSpPr>
                <a:spLocks noChangeShapeType="1"/>
              </p:cNvSpPr>
              <p:nvPr userDrawn="1"/>
            </p:nvSpPr>
            <p:spPr bwMode="auto">
              <a:xfrm>
                <a:off x="0" y="2371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44" name="Line 48"/>
              <p:cNvSpPr>
                <a:spLocks noChangeShapeType="1"/>
              </p:cNvSpPr>
              <p:nvPr userDrawn="1"/>
            </p:nvSpPr>
            <p:spPr bwMode="auto">
              <a:xfrm>
                <a:off x="0" y="2245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45" name="Line 49"/>
              <p:cNvSpPr>
                <a:spLocks noChangeShapeType="1"/>
              </p:cNvSpPr>
              <p:nvPr userDrawn="1"/>
            </p:nvSpPr>
            <p:spPr bwMode="auto">
              <a:xfrm>
                <a:off x="0" y="2350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46" name="Line 50"/>
              <p:cNvSpPr>
                <a:spLocks noChangeShapeType="1"/>
              </p:cNvSpPr>
              <p:nvPr userDrawn="1"/>
            </p:nvSpPr>
            <p:spPr bwMode="auto">
              <a:xfrm>
                <a:off x="0" y="2290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47" name="Line 51"/>
              <p:cNvSpPr>
                <a:spLocks noChangeShapeType="1"/>
              </p:cNvSpPr>
              <p:nvPr userDrawn="1"/>
            </p:nvSpPr>
            <p:spPr bwMode="auto">
              <a:xfrm>
                <a:off x="0" y="2269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48" name="Line 52"/>
              <p:cNvSpPr>
                <a:spLocks noChangeShapeType="1"/>
              </p:cNvSpPr>
              <p:nvPr userDrawn="1"/>
            </p:nvSpPr>
            <p:spPr bwMode="auto">
              <a:xfrm>
                <a:off x="0" y="2130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49" name="Line 53"/>
              <p:cNvSpPr>
                <a:spLocks noChangeShapeType="1"/>
              </p:cNvSpPr>
              <p:nvPr userDrawn="1"/>
            </p:nvSpPr>
            <p:spPr bwMode="auto">
              <a:xfrm>
                <a:off x="0" y="2166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50" name="Line 54"/>
              <p:cNvSpPr>
                <a:spLocks noChangeShapeType="1"/>
              </p:cNvSpPr>
              <p:nvPr userDrawn="1"/>
            </p:nvSpPr>
            <p:spPr bwMode="auto">
              <a:xfrm>
                <a:off x="0" y="2199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51" name="Line 55"/>
              <p:cNvSpPr>
                <a:spLocks noChangeShapeType="1"/>
              </p:cNvSpPr>
              <p:nvPr userDrawn="1"/>
            </p:nvSpPr>
            <p:spPr bwMode="auto">
              <a:xfrm>
                <a:off x="0" y="2040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52" name="Line 56"/>
              <p:cNvSpPr>
                <a:spLocks noChangeShapeType="1"/>
              </p:cNvSpPr>
              <p:nvPr userDrawn="1"/>
            </p:nvSpPr>
            <p:spPr bwMode="auto">
              <a:xfrm>
                <a:off x="0" y="1992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53" name="Line 57"/>
              <p:cNvSpPr>
                <a:spLocks noChangeShapeType="1"/>
              </p:cNvSpPr>
              <p:nvPr userDrawn="1"/>
            </p:nvSpPr>
            <p:spPr bwMode="auto">
              <a:xfrm>
                <a:off x="0" y="2085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54" name="Line 58"/>
              <p:cNvSpPr>
                <a:spLocks noChangeShapeType="1"/>
              </p:cNvSpPr>
              <p:nvPr userDrawn="1"/>
            </p:nvSpPr>
            <p:spPr bwMode="auto">
              <a:xfrm>
                <a:off x="0" y="1593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55" name="Line 59"/>
              <p:cNvSpPr>
                <a:spLocks noChangeShapeType="1"/>
              </p:cNvSpPr>
              <p:nvPr userDrawn="1"/>
            </p:nvSpPr>
            <p:spPr bwMode="auto">
              <a:xfrm>
                <a:off x="0" y="1566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56" name="Line 60"/>
              <p:cNvSpPr>
                <a:spLocks noChangeShapeType="1"/>
              </p:cNvSpPr>
              <p:nvPr userDrawn="1"/>
            </p:nvSpPr>
            <p:spPr bwMode="auto">
              <a:xfrm>
                <a:off x="0" y="1947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57" name="Line 61"/>
              <p:cNvSpPr>
                <a:spLocks noChangeShapeType="1"/>
              </p:cNvSpPr>
              <p:nvPr userDrawn="1"/>
            </p:nvSpPr>
            <p:spPr bwMode="auto">
              <a:xfrm>
                <a:off x="0" y="1821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58" name="Line 62"/>
              <p:cNvSpPr>
                <a:spLocks noChangeShapeType="1"/>
              </p:cNvSpPr>
              <p:nvPr userDrawn="1"/>
            </p:nvSpPr>
            <p:spPr bwMode="auto">
              <a:xfrm>
                <a:off x="0" y="1740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59" name="Line 63"/>
              <p:cNvSpPr>
                <a:spLocks noChangeShapeType="1"/>
              </p:cNvSpPr>
              <p:nvPr userDrawn="1"/>
            </p:nvSpPr>
            <p:spPr bwMode="auto">
              <a:xfrm>
                <a:off x="0" y="1926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60" name="Line 64"/>
              <p:cNvSpPr>
                <a:spLocks noChangeShapeType="1"/>
              </p:cNvSpPr>
              <p:nvPr userDrawn="1"/>
            </p:nvSpPr>
            <p:spPr bwMode="auto">
              <a:xfrm>
                <a:off x="0" y="1614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61" name="Line 65"/>
              <p:cNvSpPr>
                <a:spLocks noChangeShapeType="1"/>
              </p:cNvSpPr>
              <p:nvPr userDrawn="1"/>
            </p:nvSpPr>
            <p:spPr bwMode="auto">
              <a:xfrm>
                <a:off x="0" y="1668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62" name="Line 66"/>
              <p:cNvSpPr>
                <a:spLocks noChangeShapeType="1"/>
              </p:cNvSpPr>
              <p:nvPr userDrawn="1"/>
            </p:nvSpPr>
            <p:spPr bwMode="auto">
              <a:xfrm>
                <a:off x="0" y="1866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63" name="Line 67"/>
              <p:cNvSpPr>
                <a:spLocks noChangeShapeType="1"/>
              </p:cNvSpPr>
              <p:nvPr userDrawn="1"/>
            </p:nvSpPr>
            <p:spPr bwMode="auto">
              <a:xfrm>
                <a:off x="0" y="1845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64" name="Line 68"/>
              <p:cNvSpPr>
                <a:spLocks noChangeShapeType="1"/>
              </p:cNvSpPr>
              <p:nvPr userDrawn="1"/>
            </p:nvSpPr>
            <p:spPr bwMode="auto">
              <a:xfrm>
                <a:off x="0" y="1437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65" name="Line 69"/>
              <p:cNvSpPr>
                <a:spLocks noChangeShapeType="1"/>
              </p:cNvSpPr>
              <p:nvPr userDrawn="1"/>
            </p:nvSpPr>
            <p:spPr bwMode="auto">
              <a:xfrm>
                <a:off x="0" y="1473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66" name="Line 70"/>
              <p:cNvSpPr>
                <a:spLocks noChangeShapeType="1"/>
              </p:cNvSpPr>
              <p:nvPr userDrawn="1"/>
            </p:nvSpPr>
            <p:spPr bwMode="auto">
              <a:xfrm>
                <a:off x="0" y="1506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67" name="Line 71"/>
              <p:cNvSpPr>
                <a:spLocks noChangeShapeType="1"/>
              </p:cNvSpPr>
              <p:nvPr userDrawn="1"/>
            </p:nvSpPr>
            <p:spPr bwMode="auto">
              <a:xfrm>
                <a:off x="0" y="1347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68" name="Line 72"/>
              <p:cNvSpPr>
                <a:spLocks noChangeShapeType="1"/>
              </p:cNvSpPr>
              <p:nvPr userDrawn="1"/>
            </p:nvSpPr>
            <p:spPr bwMode="auto">
              <a:xfrm>
                <a:off x="0" y="1392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69" name="Line 73"/>
              <p:cNvSpPr>
                <a:spLocks noChangeShapeType="1"/>
              </p:cNvSpPr>
              <p:nvPr userDrawn="1"/>
            </p:nvSpPr>
            <p:spPr bwMode="auto">
              <a:xfrm>
                <a:off x="0" y="1016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70" name="Line 74"/>
              <p:cNvSpPr>
                <a:spLocks noChangeShapeType="1"/>
              </p:cNvSpPr>
              <p:nvPr userDrawn="1"/>
            </p:nvSpPr>
            <p:spPr bwMode="auto">
              <a:xfrm>
                <a:off x="0" y="989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71" name="Line 75"/>
              <p:cNvSpPr>
                <a:spLocks noChangeShapeType="1"/>
              </p:cNvSpPr>
              <p:nvPr userDrawn="1"/>
            </p:nvSpPr>
            <p:spPr bwMode="auto">
              <a:xfrm>
                <a:off x="0" y="1244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72" name="Line 76"/>
              <p:cNvSpPr>
                <a:spLocks noChangeShapeType="1"/>
              </p:cNvSpPr>
              <p:nvPr userDrawn="1"/>
            </p:nvSpPr>
            <p:spPr bwMode="auto">
              <a:xfrm>
                <a:off x="0" y="1163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73" name="Line 77"/>
              <p:cNvSpPr>
                <a:spLocks noChangeShapeType="1"/>
              </p:cNvSpPr>
              <p:nvPr userDrawn="1"/>
            </p:nvSpPr>
            <p:spPr bwMode="auto">
              <a:xfrm>
                <a:off x="0" y="1037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74" name="Line 78"/>
              <p:cNvSpPr>
                <a:spLocks noChangeShapeType="1"/>
              </p:cNvSpPr>
              <p:nvPr userDrawn="1"/>
            </p:nvSpPr>
            <p:spPr bwMode="auto">
              <a:xfrm>
                <a:off x="0" y="1091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75" name="Line 79"/>
              <p:cNvSpPr>
                <a:spLocks noChangeShapeType="1"/>
              </p:cNvSpPr>
              <p:nvPr userDrawn="1"/>
            </p:nvSpPr>
            <p:spPr bwMode="auto">
              <a:xfrm>
                <a:off x="0" y="1289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76" name="Line 80"/>
              <p:cNvSpPr>
                <a:spLocks noChangeShapeType="1"/>
              </p:cNvSpPr>
              <p:nvPr userDrawn="1"/>
            </p:nvSpPr>
            <p:spPr bwMode="auto">
              <a:xfrm>
                <a:off x="0" y="1268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77" name="Line 81"/>
              <p:cNvSpPr>
                <a:spLocks noChangeShapeType="1"/>
              </p:cNvSpPr>
              <p:nvPr userDrawn="1"/>
            </p:nvSpPr>
            <p:spPr bwMode="auto">
              <a:xfrm>
                <a:off x="0" y="860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78" name="Line 82"/>
              <p:cNvSpPr>
                <a:spLocks noChangeShapeType="1"/>
              </p:cNvSpPr>
              <p:nvPr userDrawn="1"/>
            </p:nvSpPr>
            <p:spPr bwMode="auto">
              <a:xfrm>
                <a:off x="0" y="896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79" name="Line 83"/>
              <p:cNvSpPr>
                <a:spLocks noChangeShapeType="1"/>
              </p:cNvSpPr>
              <p:nvPr userDrawn="1"/>
            </p:nvSpPr>
            <p:spPr bwMode="auto">
              <a:xfrm>
                <a:off x="0" y="929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80" name="Line 84"/>
              <p:cNvSpPr>
                <a:spLocks noChangeShapeType="1"/>
              </p:cNvSpPr>
              <p:nvPr userDrawn="1"/>
            </p:nvSpPr>
            <p:spPr bwMode="auto">
              <a:xfrm>
                <a:off x="0" y="770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81" name="Line 85"/>
              <p:cNvSpPr>
                <a:spLocks noChangeShapeType="1"/>
              </p:cNvSpPr>
              <p:nvPr userDrawn="1"/>
            </p:nvSpPr>
            <p:spPr bwMode="auto">
              <a:xfrm>
                <a:off x="0" y="815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82" name="Line 86"/>
              <p:cNvSpPr>
                <a:spLocks noChangeShapeType="1"/>
              </p:cNvSpPr>
              <p:nvPr userDrawn="1"/>
            </p:nvSpPr>
            <p:spPr bwMode="auto">
              <a:xfrm>
                <a:off x="0" y="718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83" name="Line 87"/>
              <p:cNvSpPr>
                <a:spLocks noChangeShapeType="1"/>
              </p:cNvSpPr>
              <p:nvPr userDrawn="1"/>
            </p:nvSpPr>
            <p:spPr bwMode="auto">
              <a:xfrm>
                <a:off x="0" y="646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84" name="Line 88"/>
              <p:cNvSpPr>
                <a:spLocks noChangeShapeType="1"/>
              </p:cNvSpPr>
              <p:nvPr userDrawn="1"/>
            </p:nvSpPr>
            <p:spPr bwMode="auto">
              <a:xfrm>
                <a:off x="0" y="522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85" name="Line 89"/>
              <p:cNvSpPr>
                <a:spLocks noChangeShapeType="1"/>
              </p:cNvSpPr>
              <p:nvPr userDrawn="1"/>
            </p:nvSpPr>
            <p:spPr bwMode="auto">
              <a:xfrm>
                <a:off x="0" y="558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86" name="Line 90"/>
              <p:cNvSpPr>
                <a:spLocks noChangeShapeType="1"/>
              </p:cNvSpPr>
              <p:nvPr userDrawn="1"/>
            </p:nvSpPr>
            <p:spPr bwMode="auto">
              <a:xfrm>
                <a:off x="0" y="591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87" name="Line 91"/>
              <p:cNvSpPr>
                <a:spLocks noChangeShapeType="1"/>
              </p:cNvSpPr>
              <p:nvPr userDrawn="1"/>
            </p:nvSpPr>
            <p:spPr bwMode="auto">
              <a:xfrm>
                <a:off x="0" y="432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88" name="Line 92"/>
              <p:cNvSpPr>
                <a:spLocks noChangeShapeType="1"/>
              </p:cNvSpPr>
              <p:nvPr userDrawn="1"/>
            </p:nvSpPr>
            <p:spPr bwMode="auto">
              <a:xfrm>
                <a:off x="0" y="384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89" name="Line 93"/>
              <p:cNvSpPr>
                <a:spLocks noChangeShapeType="1"/>
              </p:cNvSpPr>
              <p:nvPr userDrawn="1"/>
            </p:nvSpPr>
            <p:spPr bwMode="auto">
              <a:xfrm>
                <a:off x="0" y="477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90" name="Line 94"/>
              <p:cNvSpPr>
                <a:spLocks noChangeShapeType="1"/>
              </p:cNvSpPr>
              <p:nvPr userDrawn="1"/>
            </p:nvSpPr>
            <p:spPr bwMode="auto">
              <a:xfrm>
                <a:off x="0" y="339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91" name="Line 95"/>
              <p:cNvSpPr>
                <a:spLocks noChangeShapeType="1"/>
              </p:cNvSpPr>
              <p:nvPr userDrawn="1"/>
            </p:nvSpPr>
            <p:spPr bwMode="auto">
              <a:xfrm>
                <a:off x="0" y="318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92" name="Line 96"/>
              <p:cNvSpPr>
                <a:spLocks noChangeShapeType="1"/>
              </p:cNvSpPr>
              <p:nvPr userDrawn="1"/>
            </p:nvSpPr>
            <p:spPr bwMode="auto">
              <a:xfrm>
                <a:off x="0" y="258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93" name="Line 97"/>
              <p:cNvSpPr>
                <a:spLocks noChangeShapeType="1"/>
              </p:cNvSpPr>
              <p:nvPr userDrawn="1"/>
            </p:nvSpPr>
            <p:spPr bwMode="auto">
              <a:xfrm>
                <a:off x="0" y="70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94" name="Line 98"/>
              <p:cNvSpPr>
                <a:spLocks noChangeShapeType="1"/>
              </p:cNvSpPr>
              <p:nvPr userDrawn="1"/>
            </p:nvSpPr>
            <p:spPr bwMode="auto">
              <a:xfrm>
                <a:off x="0" y="43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95" name="Line 99"/>
              <p:cNvSpPr>
                <a:spLocks noChangeShapeType="1"/>
              </p:cNvSpPr>
              <p:nvPr userDrawn="1"/>
            </p:nvSpPr>
            <p:spPr bwMode="auto">
              <a:xfrm>
                <a:off x="0" y="91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96" name="Line 100"/>
              <p:cNvSpPr>
                <a:spLocks noChangeShapeType="1"/>
              </p:cNvSpPr>
              <p:nvPr userDrawn="1"/>
            </p:nvSpPr>
            <p:spPr bwMode="auto">
              <a:xfrm>
                <a:off x="0" y="145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97" name="Line 101"/>
              <p:cNvSpPr>
                <a:spLocks noChangeShapeType="1"/>
              </p:cNvSpPr>
              <p:nvPr userDrawn="1"/>
            </p:nvSpPr>
            <p:spPr bwMode="auto">
              <a:xfrm>
                <a:off x="0" y="202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</p:grpSp>
        <p:grpSp>
          <p:nvGrpSpPr>
            <p:cNvPr id="4" name="Group 102"/>
            <p:cNvGrpSpPr>
              <a:grpSpLocks/>
            </p:cNvGrpSpPr>
            <p:nvPr userDrawn="1"/>
          </p:nvGrpSpPr>
          <p:grpSpPr bwMode="auto">
            <a:xfrm>
              <a:off x="400" y="205"/>
              <a:ext cx="5216" cy="1123"/>
              <a:chOff x="400" y="205"/>
              <a:chExt cx="5216" cy="1123"/>
            </a:xfrm>
          </p:grpSpPr>
          <p:sp>
            <p:nvSpPr>
              <p:cNvPr id="80999" name="Rectangle 103"/>
              <p:cNvSpPr>
                <a:spLocks noChangeArrowheads="1"/>
              </p:cNvSpPr>
              <p:nvPr userDrawn="1"/>
            </p:nvSpPr>
            <p:spPr bwMode="auto">
              <a:xfrm>
                <a:off x="557" y="205"/>
                <a:ext cx="313" cy="914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1000" name="Rectangle 104"/>
              <p:cNvSpPr>
                <a:spLocks noChangeArrowheads="1"/>
              </p:cNvSpPr>
              <p:nvPr userDrawn="1"/>
            </p:nvSpPr>
            <p:spPr bwMode="auto">
              <a:xfrm>
                <a:off x="400" y="288"/>
                <a:ext cx="3567" cy="49"/>
              </a:xfrm>
              <a:prstGeom prst="rect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1001" name="Rectangle 105"/>
              <p:cNvSpPr>
                <a:spLocks noChangeArrowheads="1"/>
              </p:cNvSpPr>
              <p:nvPr userDrawn="1"/>
            </p:nvSpPr>
            <p:spPr bwMode="auto">
              <a:xfrm>
                <a:off x="4599" y="1115"/>
                <a:ext cx="929" cy="213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1002" name="Rectangle 106"/>
              <p:cNvSpPr>
                <a:spLocks noChangeArrowheads="1"/>
              </p:cNvSpPr>
              <p:nvPr userDrawn="1"/>
            </p:nvSpPr>
            <p:spPr bwMode="auto">
              <a:xfrm>
                <a:off x="2049" y="1211"/>
                <a:ext cx="3567" cy="49"/>
              </a:xfrm>
              <a:prstGeom prst="rect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</p:grpSp>
      </p:grpSp>
      <p:sp>
        <p:nvSpPr>
          <p:cNvPr id="13315" name="Rectangle 107"/>
          <p:cNvSpPr>
            <a:spLocks noGrp="1" noChangeArrowheads="1"/>
          </p:cNvSpPr>
          <p:nvPr>
            <p:ph type="body" idx="1"/>
          </p:nvPr>
        </p:nvSpPr>
        <p:spPr bwMode="auto">
          <a:xfrm>
            <a:off x="809625" y="2214563"/>
            <a:ext cx="7958138" cy="388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004" name="Rectangle 10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09625" y="63738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400">
                <a:solidFill>
                  <a:schemeClr val="folHlink"/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800000"/>
              </a:solidFill>
            </a:endParaRPr>
          </a:p>
        </p:txBody>
      </p:sp>
      <p:sp>
        <p:nvSpPr>
          <p:cNvPr id="81005" name="Rectangle 10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32138" y="6376988"/>
            <a:ext cx="3086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folHlink"/>
                </a:solidFill>
                <a:latin typeface="+mn-lt"/>
              </a:defRPr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800000"/>
              </a:solidFill>
            </a:endParaRPr>
          </a:p>
        </p:txBody>
      </p:sp>
      <p:sp>
        <p:nvSpPr>
          <p:cNvPr id="81006" name="Rectangle 1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9713" y="6376988"/>
            <a:ext cx="21939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folHlink"/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4E32C1-7ACC-49A9-8E15-723747FA96E0}" type="slidenum">
              <a:rPr lang="en-US">
                <a:solidFill>
                  <a:srgbClr val="8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800000"/>
              </a:solidFill>
            </a:endParaRPr>
          </a:p>
        </p:txBody>
      </p:sp>
      <p:sp>
        <p:nvSpPr>
          <p:cNvPr id="13319" name="Rectangle 111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609600"/>
            <a:ext cx="73787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w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" pitchFamily="2" charset="2"/>
        <a:buChar char="w"/>
        <a:defRPr sz="20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5pPr>
      <a:lvl6pPr marL="222885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6pPr>
      <a:lvl7pPr marL="268605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7pPr>
      <a:lvl8pPr marL="314325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8pPr>
      <a:lvl9pPr marL="360045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68263"/>
            <a:ext cx="8915400" cy="6713537"/>
            <a:chOff x="0" y="43"/>
            <a:chExt cx="5616" cy="4229"/>
          </a:xfrm>
        </p:grpSpPr>
        <p:grpSp>
          <p:nvGrpSpPr>
            <p:cNvPr id="3" name="Group 3"/>
            <p:cNvGrpSpPr>
              <a:grpSpLocks/>
            </p:cNvGrpSpPr>
            <p:nvPr userDrawn="1"/>
          </p:nvGrpSpPr>
          <p:grpSpPr bwMode="auto">
            <a:xfrm>
              <a:off x="0" y="43"/>
              <a:ext cx="408" cy="4229"/>
              <a:chOff x="0" y="43"/>
              <a:chExt cx="5760" cy="4229"/>
            </a:xfrm>
          </p:grpSpPr>
          <p:sp>
            <p:nvSpPr>
              <p:cNvPr id="80900" name="Line 4"/>
              <p:cNvSpPr>
                <a:spLocks noChangeShapeType="1"/>
              </p:cNvSpPr>
              <p:nvPr userDrawn="1"/>
            </p:nvSpPr>
            <p:spPr bwMode="auto">
              <a:xfrm>
                <a:off x="0" y="4203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01" name="Line 5"/>
              <p:cNvSpPr>
                <a:spLocks noChangeShapeType="1"/>
              </p:cNvSpPr>
              <p:nvPr userDrawn="1"/>
            </p:nvSpPr>
            <p:spPr bwMode="auto">
              <a:xfrm>
                <a:off x="0" y="4239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02" name="Line 6"/>
              <p:cNvSpPr>
                <a:spLocks noChangeShapeType="1"/>
              </p:cNvSpPr>
              <p:nvPr userDrawn="1"/>
            </p:nvSpPr>
            <p:spPr bwMode="auto">
              <a:xfrm>
                <a:off x="0" y="4272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03" name="Line 7"/>
              <p:cNvSpPr>
                <a:spLocks noChangeShapeType="1"/>
              </p:cNvSpPr>
              <p:nvPr userDrawn="1"/>
            </p:nvSpPr>
            <p:spPr bwMode="auto">
              <a:xfrm>
                <a:off x="0" y="4113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04" name="Line 8"/>
              <p:cNvSpPr>
                <a:spLocks noChangeShapeType="1"/>
              </p:cNvSpPr>
              <p:nvPr userDrawn="1"/>
            </p:nvSpPr>
            <p:spPr bwMode="auto">
              <a:xfrm>
                <a:off x="0" y="4065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05" name="Line 9"/>
              <p:cNvSpPr>
                <a:spLocks noChangeShapeType="1"/>
              </p:cNvSpPr>
              <p:nvPr userDrawn="1"/>
            </p:nvSpPr>
            <p:spPr bwMode="auto">
              <a:xfrm>
                <a:off x="0" y="4158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06" name="Line 10"/>
              <p:cNvSpPr>
                <a:spLocks noChangeShapeType="1"/>
              </p:cNvSpPr>
              <p:nvPr userDrawn="1"/>
            </p:nvSpPr>
            <p:spPr bwMode="auto">
              <a:xfrm>
                <a:off x="0" y="3666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07" name="Line 11"/>
              <p:cNvSpPr>
                <a:spLocks noChangeShapeType="1"/>
              </p:cNvSpPr>
              <p:nvPr userDrawn="1"/>
            </p:nvSpPr>
            <p:spPr bwMode="auto">
              <a:xfrm>
                <a:off x="0" y="3639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08" name="Line 12"/>
              <p:cNvSpPr>
                <a:spLocks noChangeShapeType="1"/>
              </p:cNvSpPr>
              <p:nvPr userDrawn="1"/>
            </p:nvSpPr>
            <p:spPr bwMode="auto">
              <a:xfrm>
                <a:off x="0" y="4020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09" name="Line 13"/>
              <p:cNvSpPr>
                <a:spLocks noChangeShapeType="1"/>
              </p:cNvSpPr>
              <p:nvPr userDrawn="1"/>
            </p:nvSpPr>
            <p:spPr bwMode="auto">
              <a:xfrm>
                <a:off x="0" y="3894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10" name="Line 14"/>
              <p:cNvSpPr>
                <a:spLocks noChangeShapeType="1"/>
              </p:cNvSpPr>
              <p:nvPr userDrawn="1"/>
            </p:nvSpPr>
            <p:spPr bwMode="auto">
              <a:xfrm>
                <a:off x="0" y="3813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11" name="Line 15"/>
              <p:cNvSpPr>
                <a:spLocks noChangeShapeType="1"/>
              </p:cNvSpPr>
              <p:nvPr userDrawn="1"/>
            </p:nvSpPr>
            <p:spPr bwMode="auto">
              <a:xfrm>
                <a:off x="0" y="3999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12" name="Line 16"/>
              <p:cNvSpPr>
                <a:spLocks noChangeShapeType="1"/>
              </p:cNvSpPr>
              <p:nvPr userDrawn="1"/>
            </p:nvSpPr>
            <p:spPr bwMode="auto">
              <a:xfrm>
                <a:off x="0" y="3687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13" name="Line 17"/>
              <p:cNvSpPr>
                <a:spLocks noChangeShapeType="1"/>
              </p:cNvSpPr>
              <p:nvPr userDrawn="1"/>
            </p:nvSpPr>
            <p:spPr bwMode="auto">
              <a:xfrm>
                <a:off x="0" y="3741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14" name="Line 18"/>
              <p:cNvSpPr>
                <a:spLocks noChangeShapeType="1"/>
              </p:cNvSpPr>
              <p:nvPr userDrawn="1"/>
            </p:nvSpPr>
            <p:spPr bwMode="auto">
              <a:xfrm>
                <a:off x="0" y="3939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15" name="Line 19"/>
              <p:cNvSpPr>
                <a:spLocks noChangeShapeType="1"/>
              </p:cNvSpPr>
              <p:nvPr userDrawn="1"/>
            </p:nvSpPr>
            <p:spPr bwMode="auto">
              <a:xfrm>
                <a:off x="0" y="3918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16" name="Line 20"/>
              <p:cNvSpPr>
                <a:spLocks noChangeShapeType="1"/>
              </p:cNvSpPr>
              <p:nvPr userDrawn="1"/>
            </p:nvSpPr>
            <p:spPr bwMode="auto">
              <a:xfrm>
                <a:off x="0" y="3510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17" name="Line 21"/>
              <p:cNvSpPr>
                <a:spLocks noChangeShapeType="1"/>
              </p:cNvSpPr>
              <p:nvPr userDrawn="1"/>
            </p:nvSpPr>
            <p:spPr bwMode="auto">
              <a:xfrm>
                <a:off x="0" y="3546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18" name="Line 22"/>
              <p:cNvSpPr>
                <a:spLocks noChangeShapeType="1"/>
              </p:cNvSpPr>
              <p:nvPr userDrawn="1"/>
            </p:nvSpPr>
            <p:spPr bwMode="auto">
              <a:xfrm>
                <a:off x="0" y="3579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19" name="Line 23"/>
              <p:cNvSpPr>
                <a:spLocks noChangeShapeType="1"/>
              </p:cNvSpPr>
              <p:nvPr userDrawn="1"/>
            </p:nvSpPr>
            <p:spPr bwMode="auto">
              <a:xfrm>
                <a:off x="0" y="3420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20" name="Line 24"/>
              <p:cNvSpPr>
                <a:spLocks noChangeShapeType="1"/>
              </p:cNvSpPr>
              <p:nvPr userDrawn="1"/>
            </p:nvSpPr>
            <p:spPr bwMode="auto">
              <a:xfrm>
                <a:off x="0" y="3372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21" name="Line 25"/>
              <p:cNvSpPr>
                <a:spLocks noChangeShapeType="1"/>
              </p:cNvSpPr>
              <p:nvPr userDrawn="1"/>
            </p:nvSpPr>
            <p:spPr bwMode="auto">
              <a:xfrm>
                <a:off x="0" y="3465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22" name="Line 26"/>
              <p:cNvSpPr>
                <a:spLocks noChangeShapeType="1"/>
              </p:cNvSpPr>
              <p:nvPr userDrawn="1"/>
            </p:nvSpPr>
            <p:spPr bwMode="auto">
              <a:xfrm>
                <a:off x="0" y="2973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23" name="Line 27"/>
              <p:cNvSpPr>
                <a:spLocks noChangeShapeType="1"/>
              </p:cNvSpPr>
              <p:nvPr userDrawn="1"/>
            </p:nvSpPr>
            <p:spPr bwMode="auto">
              <a:xfrm>
                <a:off x="0" y="2946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24" name="Line 28"/>
              <p:cNvSpPr>
                <a:spLocks noChangeShapeType="1"/>
              </p:cNvSpPr>
              <p:nvPr userDrawn="1"/>
            </p:nvSpPr>
            <p:spPr bwMode="auto">
              <a:xfrm>
                <a:off x="0" y="3327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25" name="Line 29"/>
              <p:cNvSpPr>
                <a:spLocks noChangeShapeType="1"/>
              </p:cNvSpPr>
              <p:nvPr userDrawn="1"/>
            </p:nvSpPr>
            <p:spPr bwMode="auto">
              <a:xfrm>
                <a:off x="0" y="3201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26" name="Line 30"/>
              <p:cNvSpPr>
                <a:spLocks noChangeShapeType="1"/>
              </p:cNvSpPr>
              <p:nvPr userDrawn="1"/>
            </p:nvSpPr>
            <p:spPr bwMode="auto">
              <a:xfrm>
                <a:off x="0" y="3120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27" name="Line 31"/>
              <p:cNvSpPr>
                <a:spLocks noChangeShapeType="1"/>
              </p:cNvSpPr>
              <p:nvPr userDrawn="1"/>
            </p:nvSpPr>
            <p:spPr bwMode="auto">
              <a:xfrm>
                <a:off x="0" y="3306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28" name="Line 32"/>
              <p:cNvSpPr>
                <a:spLocks noChangeShapeType="1"/>
              </p:cNvSpPr>
              <p:nvPr userDrawn="1"/>
            </p:nvSpPr>
            <p:spPr bwMode="auto">
              <a:xfrm>
                <a:off x="0" y="2994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29" name="Line 33"/>
              <p:cNvSpPr>
                <a:spLocks noChangeShapeType="1"/>
              </p:cNvSpPr>
              <p:nvPr userDrawn="1"/>
            </p:nvSpPr>
            <p:spPr bwMode="auto">
              <a:xfrm>
                <a:off x="0" y="3048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30" name="Line 34"/>
              <p:cNvSpPr>
                <a:spLocks noChangeShapeType="1"/>
              </p:cNvSpPr>
              <p:nvPr userDrawn="1"/>
            </p:nvSpPr>
            <p:spPr bwMode="auto">
              <a:xfrm>
                <a:off x="0" y="3246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31" name="Line 35"/>
              <p:cNvSpPr>
                <a:spLocks noChangeShapeType="1"/>
              </p:cNvSpPr>
              <p:nvPr userDrawn="1"/>
            </p:nvSpPr>
            <p:spPr bwMode="auto">
              <a:xfrm>
                <a:off x="0" y="3225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32" name="Line 36"/>
              <p:cNvSpPr>
                <a:spLocks noChangeShapeType="1"/>
              </p:cNvSpPr>
              <p:nvPr userDrawn="1"/>
            </p:nvSpPr>
            <p:spPr bwMode="auto">
              <a:xfrm>
                <a:off x="0" y="2831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33" name="Line 37"/>
              <p:cNvSpPr>
                <a:spLocks noChangeShapeType="1"/>
              </p:cNvSpPr>
              <p:nvPr userDrawn="1"/>
            </p:nvSpPr>
            <p:spPr bwMode="auto">
              <a:xfrm>
                <a:off x="0" y="2750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34" name="Line 38"/>
              <p:cNvSpPr>
                <a:spLocks noChangeShapeType="1"/>
              </p:cNvSpPr>
              <p:nvPr userDrawn="1"/>
            </p:nvSpPr>
            <p:spPr bwMode="auto">
              <a:xfrm>
                <a:off x="0" y="2678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35" name="Line 39"/>
              <p:cNvSpPr>
                <a:spLocks noChangeShapeType="1"/>
              </p:cNvSpPr>
              <p:nvPr userDrawn="1"/>
            </p:nvSpPr>
            <p:spPr bwMode="auto">
              <a:xfrm>
                <a:off x="0" y="2876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36" name="Line 40"/>
              <p:cNvSpPr>
                <a:spLocks noChangeShapeType="1"/>
              </p:cNvSpPr>
              <p:nvPr userDrawn="1"/>
            </p:nvSpPr>
            <p:spPr bwMode="auto">
              <a:xfrm>
                <a:off x="0" y="2855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37" name="Line 41"/>
              <p:cNvSpPr>
                <a:spLocks noChangeShapeType="1"/>
              </p:cNvSpPr>
              <p:nvPr userDrawn="1"/>
            </p:nvSpPr>
            <p:spPr bwMode="auto">
              <a:xfrm>
                <a:off x="0" y="2554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38" name="Line 42"/>
              <p:cNvSpPr>
                <a:spLocks noChangeShapeType="1"/>
              </p:cNvSpPr>
              <p:nvPr userDrawn="1"/>
            </p:nvSpPr>
            <p:spPr bwMode="auto">
              <a:xfrm>
                <a:off x="0" y="2590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39" name="Line 43"/>
              <p:cNvSpPr>
                <a:spLocks noChangeShapeType="1"/>
              </p:cNvSpPr>
              <p:nvPr userDrawn="1"/>
            </p:nvSpPr>
            <p:spPr bwMode="auto">
              <a:xfrm>
                <a:off x="0" y="2623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40" name="Line 44"/>
              <p:cNvSpPr>
                <a:spLocks noChangeShapeType="1"/>
              </p:cNvSpPr>
              <p:nvPr userDrawn="1"/>
            </p:nvSpPr>
            <p:spPr bwMode="auto">
              <a:xfrm>
                <a:off x="0" y="2464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41" name="Line 45"/>
              <p:cNvSpPr>
                <a:spLocks noChangeShapeType="1"/>
              </p:cNvSpPr>
              <p:nvPr userDrawn="1"/>
            </p:nvSpPr>
            <p:spPr bwMode="auto">
              <a:xfrm>
                <a:off x="0" y="2416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42" name="Line 46"/>
              <p:cNvSpPr>
                <a:spLocks noChangeShapeType="1"/>
              </p:cNvSpPr>
              <p:nvPr userDrawn="1"/>
            </p:nvSpPr>
            <p:spPr bwMode="auto">
              <a:xfrm>
                <a:off x="0" y="2509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43" name="Line 47"/>
              <p:cNvSpPr>
                <a:spLocks noChangeShapeType="1"/>
              </p:cNvSpPr>
              <p:nvPr userDrawn="1"/>
            </p:nvSpPr>
            <p:spPr bwMode="auto">
              <a:xfrm>
                <a:off x="0" y="2371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44" name="Line 48"/>
              <p:cNvSpPr>
                <a:spLocks noChangeShapeType="1"/>
              </p:cNvSpPr>
              <p:nvPr userDrawn="1"/>
            </p:nvSpPr>
            <p:spPr bwMode="auto">
              <a:xfrm>
                <a:off x="0" y="2245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45" name="Line 49"/>
              <p:cNvSpPr>
                <a:spLocks noChangeShapeType="1"/>
              </p:cNvSpPr>
              <p:nvPr userDrawn="1"/>
            </p:nvSpPr>
            <p:spPr bwMode="auto">
              <a:xfrm>
                <a:off x="0" y="2350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46" name="Line 50"/>
              <p:cNvSpPr>
                <a:spLocks noChangeShapeType="1"/>
              </p:cNvSpPr>
              <p:nvPr userDrawn="1"/>
            </p:nvSpPr>
            <p:spPr bwMode="auto">
              <a:xfrm>
                <a:off x="0" y="2290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47" name="Line 51"/>
              <p:cNvSpPr>
                <a:spLocks noChangeShapeType="1"/>
              </p:cNvSpPr>
              <p:nvPr userDrawn="1"/>
            </p:nvSpPr>
            <p:spPr bwMode="auto">
              <a:xfrm>
                <a:off x="0" y="2269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48" name="Line 52"/>
              <p:cNvSpPr>
                <a:spLocks noChangeShapeType="1"/>
              </p:cNvSpPr>
              <p:nvPr userDrawn="1"/>
            </p:nvSpPr>
            <p:spPr bwMode="auto">
              <a:xfrm>
                <a:off x="0" y="2130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49" name="Line 53"/>
              <p:cNvSpPr>
                <a:spLocks noChangeShapeType="1"/>
              </p:cNvSpPr>
              <p:nvPr userDrawn="1"/>
            </p:nvSpPr>
            <p:spPr bwMode="auto">
              <a:xfrm>
                <a:off x="0" y="2166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50" name="Line 54"/>
              <p:cNvSpPr>
                <a:spLocks noChangeShapeType="1"/>
              </p:cNvSpPr>
              <p:nvPr userDrawn="1"/>
            </p:nvSpPr>
            <p:spPr bwMode="auto">
              <a:xfrm>
                <a:off x="0" y="2199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51" name="Line 55"/>
              <p:cNvSpPr>
                <a:spLocks noChangeShapeType="1"/>
              </p:cNvSpPr>
              <p:nvPr userDrawn="1"/>
            </p:nvSpPr>
            <p:spPr bwMode="auto">
              <a:xfrm>
                <a:off x="0" y="2040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52" name="Line 56"/>
              <p:cNvSpPr>
                <a:spLocks noChangeShapeType="1"/>
              </p:cNvSpPr>
              <p:nvPr userDrawn="1"/>
            </p:nvSpPr>
            <p:spPr bwMode="auto">
              <a:xfrm>
                <a:off x="0" y="1992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53" name="Line 57"/>
              <p:cNvSpPr>
                <a:spLocks noChangeShapeType="1"/>
              </p:cNvSpPr>
              <p:nvPr userDrawn="1"/>
            </p:nvSpPr>
            <p:spPr bwMode="auto">
              <a:xfrm>
                <a:off x="0" y="2085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54" name="Line 58"/>
              <p:cNvSpPr>
                <a:spLocks noChangeShapeType="1"/>
              </p:cNvSpPr>
              <p:nvPr userDrawn="1"/>
            </p:nvSpPr>
            <p:spPr bwMode="auto">
              <a:xfrm>
                <a:off x="0" y="1593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55" name="Line 59"/>
              <p:cNvSpPr>
                <a:spLocks noChangeShapeType="1"/>
              </p:cNvSpPr>
              <p:nvPr userDrawn="1"/>
            </p:nvSpPr>
            <p:spPr bwMode="auto">
              <a:xfrm>
                <a:off x="0" y="1566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56" name="Line 60"/>
              <p:cNvSpPr>
                <a:spLocks noChangeShapeType="1"/>
              </p:cNvSpPr>
              <p:nvPr userDrawn="1"/>
            </p:nvSpPr>
            <p:spPr bwMode="auto">
              <a:xfrm>
                <a:off x="0" y="1947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57" name="Line 61"/>
              <p:cNvSpPr>
                <a:spLocks noChangeShapeType="1"/>
              </p:cNvSpPr>
              <p:nvPr userDrawn="1"/>
            </p:nvSpPr>
            <p:spPr bwMode="auto">
              <a:xfrm>
                <a:off x="0" y="1821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58" name="Line 62"/>
              <p:cNvSpPr>
                <a:spLocks noChangeShapeType="1"/>
              </p:cNvSpPr>
              <p:nvPr userDrawn="1"/>
            </p:nvSpPr>
            <p:spPr bwMode="auto">
              <a:xfrm>
                <a:off x="0" y="1740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59" name="Line 63"/>
              <p:cNvSpPr>
                <a:spLocks noChangeShapeType="1"/>
              </p:cNvSpPr>
              <p:nvPr userDrawn="1"/>
            </p:nvSpPr>
            <p:spPr bwMode="auto">
              <a:xfrm>
                <a:off x="0" y="1926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60" name="Line 64"/>
              <p:cNvSpPr>
                <a:spLocks noChangeShapeType="1"/>
              </p:cNvSpPr>
              <p:nvPr userDrawn="1"/>
            </p:nvSpPr>
            <p:spPr bwMode="auto">
              <a:xfrm>
                <a:off x="0" y="1614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61" name="Line 65"/>
              <p:cNvSpPr>
                <a:spLocks noChangeShapeType="1"/>
              </p:cNvSpPr>
              <p:nvPr userDrawn="1"/>
            </p:nvSpPr>
            <p:spPr bwMode="auto">
              <a:xfrm>
                <a:off x="0" y="1668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62" name="Line 66"/>
              <p:cNvSpPr>
                <a:spLocks noChangeShapeType="1"/>
              </p:cNvSpPr>
              <p:nvPr userDrawn="1"/>
            </p:nvSpPr>
            <p:spPr bwMode="auto">
              <a:xfrm>
                <a:off x="0" y="1866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63" name="Line 67"/>
              <p:cNvSpPr>
                <a:spLocks noChangeShapeType="1"/>
              </p:cNvSpPr>
              <p:nvPr userDrawn="1"/>
            </p:nvSpPr>
            <p:spPr bwMode="auto">
              <a:xfrm>
                <a:off x="0" y="1845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64" name="Line 68"/>
              <p:cNvSpPr>
                <a:spLocks noChangeShapeType="1"/>
              </p:cNvSpPr>
              <p:nvPr userDrawn="1"/>
            </p:nvSpPr>
            <p:spPr bwMode="auto">
              <a:xfrm>
                <a:off x="0" y="1437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65" name="Line 69"/>
              <p:cNvSpPr>
                <a:spLocks noChangeShapeType="1"/>
              </p:cNvSpPr>
              <p:nvPr userDrawn="1"/>
            </p:nvSpPr>
            <p:spPr bwMode="auto">
              <a:xfrm>
                <a:off x="0" y="1473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66" name="Line 70"/>
              <p:cNvSpPr>
                <a:spLocks noChangeShapeType="1"/>
              </p:cNvSpPr>
              <p:nvPr userDrawn="1"/>
            </p:nvSpPr>
            <p:spPr bwMode="auto">
              <a:xfrm>
                <a:off x="0" y="1506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67" name="Line 71"/>
              <p:cNvSpPr>
                <a:spLocks noChangeShapeType="1"/>
              </p:cNvSpPr>
              <p:nvPr userDrawn="1"/>
            </p:nvSpPr>
            <p:spPr bwMode="auto">
              <a:xfrm>
                <a:off x="0" y="1347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68" name="Line 72"/>
              <p:cNvSpPr>
                <a:spLocks noChangeShapeType="1"/>
              </p:cNvSpPr>
              <p:nvPr userDrawn="1"/>
            </p:nvSpPr>
            <p:spPr bwMode="auto">
              <a:xfrm>
                <a:off x="0" y="1392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69" name="Line 73"/>
              <p:cNvSpPr>
                <a:spLocks noChangeShapeType="1"/>
              </p:cNvSpPr>
              <p:nvPr userDrawn="1"/>
            </p:nvSpPr>
            <p:spPr bwMode="auto">
              <a:xfrm>
                <a:off x="0" y="1016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70" name="Line 74"/>
              <p:cNvSpPr>
                <a:spLocks noChangeShapeType="1"/>
              </p:cNvSpPr>
              <p:nvPr userDrawn="1"/>
            </p:nvSpPr>
            <p:spPr bwMode="auto">
              <a:xfrm>
                <a:off x="0" y="989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71" name="Line 75"/>
              <p:cNvSpPr>
                <a:spLocks noChangeShapeType="1"/>
              </p:cNvSpPr>
              <p:nvPr userDrawn="1"/>
            </p:nvSpPr>
            <p:spPr bwMode="auto">
              <a:xfrm>
                <a:off x="0" y="1244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72" name="Line 76"/>
              <p:cNvSpPr>
                <a:spLocks noChangeShapeType="1"/>
              </p:cNvSpPr>
              <p:nvPr userDrawn="1"/>
            </p:nvSpPr>
            <p:spPr bwMode="auto">
              <a:xfrm>
                <a:off x="0" y="1163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73" name="Line 77"/>
              <p:cNvSpPr>
                <a:spLocks noChangeShapeType="1"/>
              </p:cNvSpPr>
              <p:nvPr userDrawn="1"/>
            </p:nvSpPr>
            <p:spPr bwMode="auto">
              <a:xfrm>
                <a:off x="0" y="1037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74" name="Line 78"/>
              <p:cNvSpPr>
                <a:spLocks noChangeShapeType="1"/>
              </p:cNvSpPr>
              <p:nvPr userDrawn="1"/>
            </p:nvSpPr>
            <p:spPr bwMode="auto">
              <a:xfrm>
                <a:off x="0" y="1091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75" name="Line 79"/>
              <p:cNvSpPr>
                <a:spLocks noChangeShapeType="1"/>
              </p:cNvSpPr>
              <p:nvPr userDrawn="1"/>
            </p:nvSpPr>
            <p:spPr bwMode="auto">
              <a:xfrm>
                <a:off x="0" y="1289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76" name="Line 80"/>
              <p:cNvSpPr>
                <a:spLocks noChangeShapeType="1"/>
              </p:cNvSpPr>
              <p:nvPr userDrawn="1"/>
            </p:nvSpPr>
            <p:spPr bwMode="auto">
              <a:xfrm>
                <a:off x="0" y="1268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77" name="Line 81"/>
              <p:cNvSpPr>
                <a:spLocks noChangeShapeType="1"/>
              </p:cNvSpPr>
              <p:nvPr userDrawn="1"/>
            </p:nvSpPr>
            <p:spPr bwMode="auto">
              <a:xfrm>
                <a:off x="0" y="860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78" name="Line 82"/>
              <p:cNvSpPr>
                <a:spLocks noChangeShapeType="1"/>
              </p:cNvSpPr>
              <p:nvPr userDrawn="1"/>
            </p:nvSpPr>
            <p:spPr bwMode="auto">
              <a:xfrm>
                <a:off x="0" y="896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79" name="Line 83"/>
              <p:cNvSpPr>
                <a:spLocks noChangeShapeType="1"/>
              </p:cNvSpPr>
              <p:nvPr userDrawn="1"/>
            </p:nvSpPr>
            <p:spPr bwMode="auto">
              <a:xfrm>
                <a:off x="0" y="929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80" name="Line 84"/>
              <p:cNvSpPr>
                <a:spLocks noChangeShapeType="1"/>
              </p:cNvSpPr>
              <p:nvPr userDrawn="1"/>
            </p:nvSpPr>
            <p:spPr bwMode="auto">
              <a:xfrm>
                <a:off x="0" y="770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81" name="Line 85"/>
              <p:cNvSpPr>
                <a:spLocks noChangeShapeType="1"/>
              </p:cNvSpPr>
              <p:nvPr userDrawn="1"/>
            </p:nvSpPr>
            <p:spPr bwMode="auto">
              <a:xfrm>
                <a:off x="0" y="815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82" name="Line 86"/>
              <p:cNvSpPr>
                <a:spLocks noChangeShapeType="1"/>
              </p:cNvSpPr>
              <p:nvPr userDrawn="1"/>
            </p:nvSpPr>
            <p:spPr bwMode="auto">
              <a:xfrm>
                <a:off x="0" y="718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83" name="Line 87"/>
              <p:cNvSpPr>
                <a:spLocks noChangeShapeType="1"/>
              </p:cNvSpPr>
              <p:nvPr userDrawn="1"/>
            </p:nvSpPr>
            <p:spPr bwMode="auto">
              <a:xfrm>
                <a:off x="0" y="646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84" name="Line 88"/>
              <p:cNvSpPr>
                <a:spLocks noChangeShapeType="1"/>
              </p:cNvSpPr>
              <p:nvPr userDrawn="1"/>
            </p:nvSpPr>
            <p:spPr bwMode="auto">
              <a:xfrm>
                <a:off x="0" y="522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85" name="Line 89"/>
              <p:cNvSpPr>
                <a:spLocks noChangeShapeType="1"/>
              </p:cNvSpPr>
              <p:nvPr userDrawn="1"/>
            </p:nvSpPr>
            <p:spPr bwMode="auto">
              <a:xfrm>
                <a:off x="0" y="558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86" name="Line 90"/>
              <p:cNvSpPr>
                <a:spLocks noChangeShapeType="1"/>
              </p:cNvSpPr>
              <p:nvPr userDrawn="1"/>
            </p:nvSpPr>
            <p:spPr bwMode="auto">
              <a:xfrm>
                <a:off x="0" y="591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87" name="Line 91"/>
              <p:cNvSpPr>
                <a:spLocks noChangeShapeType="1"/>
              </p:cNvSpPr>
              <p:nvPr userDrawn="1"/>
            </p:nvSpPr>
            <p:spPr bwMode="auto">
              <a:xfrm>
                <a:off x="0" y="432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88" name="Line 92"/>
              <p:cNvSpPr>
                <a:spLocks noChangeShapeType="1"/>
              </p:cNvSpPr>
              <p:nvPr userDrawn="1"/>
            </p:nvSpPr>
            <p:spPr bwMode="auto">
              <a:xfrm>
                <a:off x="0" y="384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89" name="Line 93"/>
              <p:cNvSpPr>
                <a:spLocks noChangeShapeType="1"/>
              </p:cNvSpPr>
              <p:nvPr userDrawn="1"/>
            </p:nvSpPr>
            <p:spPr bwMode="auto">
              <a:xfrm>
                <a:off x="0" y="477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90" name="Line 94"/>
              <p:cNvSpPr>
                <a:spLocks noChangeShapeType="1"/>
              </p:cNvSpPr>
              <p:nvPr userDrawn="1"/>
            </p:nvSpPr>
            <p:spPr bwMode="auto">
              <a:xfrm>
                <a:off x="0" y="339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91" name="Line 95"/>
              <p:cNvSpPr>
                <a:spLocks noChangeShapeType="1"/>
              </p:cNvSpPr>
              <p:nvPr userDrawn="1"/>
            </p:nvSpPr>
            <p:spPr bwMode="auto">
              <a:xfrm>
                <a:off x="0" y="318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92" name="Line 96"/>
              <p:cNvSpPr>
                <a:spLocks noChangeShapeType="1"/>
              </p:cNvSpPr>
              <p:nvPr userDrawn="1"/>
            </p:nvSpPr>
            <p:spPr bwMode="auto">
              <a:xfrm>
                <a:off x="0" y="258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93" name="Line 97"/>
              <p:cNvSpPr>
                <a:spLocks noChangeShapeType="1"/>
              </p:cNvSpPr>
              <p:nvPr userDrawn="1"/>
            </p:nvSpPr>
            <p:spPr bwMode="auto">
              <a:xfrm>
                <a:off x="0" y="70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94" name="Line 98"/>
              <p:cNvSpPr>
                <a:spLocks noChangeShapeType="1"/>
              </p:cNvSpPr>
              <p:nvPr userDrawn="1"/>
            </p:nvSpPr>
            <p:spPr bwMode="auto">
              <a:xfrm>
                <a:off x="0" y="43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95" name="Line 99"/>
              <p:cNvSpPr>
                <a:spLocks noChangeShapeType="1"/>
              </p:cNvSpPr>
              <p:nvPr userDrawn="1"/>
            </p:nvSpPr>
            <p:spPr bwMode="auto">
              <a:xfrm>
                <a:off x="0" y="91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96" name="Line 100"/>
              <p:cNvSpPr>
                <a:spLocks noChangeShapeType="1"/>
              </p:cNvSpPr>
              <p:nvPr userDrawn="1"/>
            </p:nvSpPr>
            <p:spPr bwMode="auto">
              <a:xfrm>
                <a:off x="0" y="145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0997" name="Line 101"/>
              <p:cNvSpPr>
                <a:spLocks noChangeShapeType="1"/>
              </p:cNvSpPr>
              <p:nvPr userDrawn="1"/>
            </p:nvSpPr>
            <p:spPr bwMode="auto">
              <a:xfrm>
                <a:off x="0" y="202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</p:grpSp>
        <p:grpSp>
          <p:nvGrpSpPr>
            <p:cNvPr id="4" name="Group 102"/>
            <p:cNvGrpSpPr>
              <a:grpSpLocks/>
            </p:cNvGrpSpPr>
            <p:nvPr userDrawn="1"/>
          </p:nvGrpSpPr>
          <p:grpSpPr bwMode="auto">
            <a:xfrm>
              <a:off x="400" y="205"/>
              <a:ext cx="5216" cy="1123"/>
              <a:chOff x="400" y="205"/>
              <a:chExt cx="5216" cy="1123"/>
            </a:xfrm>
          </p:grpSpPr>
          <p:sp>
            <p:nvSpPr>
              <p:cNvPr id="80999" name="Rectangle 103"/>
              <p:cNvSpPr>
                <a:spLocks noChangeArrowheads="1"/>
              </p:cNvSpPr>
              <p:nvPr userDrawn="1"/>
            </p:nvSpPr>
            <p:spPr bwMode="auto">
              <a:xfrm>
                <a:off x="557" y="205"/>
                <a:ext cx="313" cy="914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1000" name="Rectangle 104"/>
              <p:cNvSpPr>
                <a:spLocks noChangeArrowheads="1"/>
              </p:cNvSpPr>
              <p:nvPr userDrawn="1"/>
            </p:nvSpPr>
            <p:spPr bwMode="auto">
              <a:xfrm>
                <a:off x="400" y="288"/>
                <a:ext cx="3567" cy="49"/>
              </a:xfrm>
              <a:prstGeom prst="rect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1001" name="Rectangle 105"/>
              <p:cNvSpPr>
                <a:spLocks noChangeArrowheads="1"/>
              </p:cNvSpPr>
              <p:nvPr userDrawn="1"/>
            </p:nvSpPr>
            <p:spPr bwMode="auto">
              <a:xfrm>
                <a:off x="4599" y="1115"/>
                <a:ext cx="929" cy="213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  <p:sp>
            <p:nvSpPr>
              <p:cNvPr id="81002" name="Rectangle 106"/>
              <p:cNvSpPr>
                <a:spLocks noChangeArrowheads="1"/>
              </p:cNvSpPr>
              <p:nvPr userDrawn="1"/>
            </p:nvSpPr>
            <p:spPr bwMode="auto">
              <a:xfrm>
                <a:off x="2049" y="1211"/>
                <a:ext cx="3567" cy="49"/>
              </a:xfrm>
              <a:prstGeom prst="rect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3366"/>
                  </a:solidFill>
                  <a:latin typeface="Arial" charset="0"/>
                </a:endParaRPr>
              </a:p>
            </p:txBody>
          </p:sp>
        </p:grpSp>
      </p:grpSp>
      <p:sp>
        <p:nvSpPr>
          <p:cNvPr id="13315" name="Rectangle 107"/>
          <p:cNvSpPr>
            <a:spLocks noGrp="1" noChangeArrowheads="1"/>
          </p:cNvSpPr>
          <p:nvPr>
            <p:ph type="body" idx="1"/>
          </p:nvPr>
        </p:nvSpPr>
        <p:spPr bwMode="auto">
          <a:xfrm>
            <a:off x="809625" y="2214563"/>
            <a:ext cx="7958138" cy="388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004" name="Rectangle 10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09625" y="63738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400">
                <a:solidFill>
                  <a:schemeClr val="folHlink"/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800000"/>
              </a:solidFill>
            </a:endParaRPr>
          </a:p>
        </p:txBody>
      </p:sp>
      <p:sp>
        <p:nvSpPr>
          <p:cNvPr id="81005" name="Rectangle 10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32138" y="6376988"/>
            <a:ext cx="3086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folHlink"/>
                </a:solidFill>
                <a:latin typeface="+mn-lt"/>
              </a:defRPr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800000"/>
              </a:solidFill>
            </a:endParaRPr>
          </a:p>
        </p:txBody>
      </p:sp>
      <p:sp>
        <p:nvSpPr>
          <p:cNvPr id="81006" name="Rectangle 1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9713" y="6376988"/>
            <a:ext cx="21939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folHlink"/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4E32C1-7ACC-49A9-8E15-723747FA96E0}" type="slidenum">
              <a:rPr lang="en-US">
                <a:solidFill>
                  <a:srgbClr val="8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800000"/>
              </a:solidFill>
            </a:endParaRPr>
          </a:p>
        </p:txBody>
      </p:sp>
      <p:sp>
        <p:nvSpPr>
          <p:cNvPr id="13319" name="Rectangle 111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609600"/>
            <a:ext cx="73787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w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" pitchFamily="2" charset="2"/>
        <a:buChar char="w"/>
        <a:defRPr sz="20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5pPr>
      <a:lvl6pPr marL="222885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6pPr>
      <a:lvl7pPr marL="268605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7pPr>
      <a:lvl8pPr marL="314325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8pPr>
      <a:lvl9pPr marL="360045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AS received carbon bla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compressed carbon black at 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traight Edge">
  <a:themeElements>
    <a:clrScheme name="Straight Edge 2">
      <a:dk1>
        <a:srgbClr val="003366"/>
      </a:dk1>
      <a:lt1>
        <a:srgbClr val="FFFFFF"/>
      </a:lt1>
      <a:dk2>
        <a:srgbClr val="003366"/>
      </a:dk2>
      <a:lt2>
        <a:srgbClr val="E3E2C7"/>
      </a:lt2>
      <a:accent1>
        <a:srgbClr val="CCCC99"/>
      </a:accent1>
      <a:accent2>
        <a:srgbClr val="003366"/>
      </a:accent2>
      <a:accent3>
        <a:srgbClr val="FFFFFF"/>
      </a:accent3>
      <a:accent4>
        <a:srgbClr val="002A56"/>
      </a:accent4>
      <a:accent5>
        <a:srgbClr val="E2E2CA"/>
      </a:accent5>
      <a:accent6>
        <a:srgbClr val="002D5C"/>
      </a:accent6>
      <a:hlink>
        <a:srgbClr val="003366"/>
      </a:hlink>
      <a:folHlink>
        <a:srgbClr val="800000"/>
      </a:folHlink>
    </a:clrScheme>
    <a:fontScheme name="Straight Edg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raight Edge 1">
        <a:dk1>
          <a:srgbClr val="008080"/>
        </a:dk1>
        <a:lt1>
          <a:srgbClr val="FFFFCC"/>
        </a:lt1>
        <a:dk2>
          <a:srgbClr val="009999"/>
        </a:dk2>
        <a:lt2>
          <a:srgbClr val="FFFF99"/>
        </a:lt2>
        <a:accent1>
          <a:srgbClr val="336699"/>
        </a:accent1>
        <a:accent2>
          <a:srgbClr val="FFFF99"/>
        </a:accent2>
        <a:accent3>
          <a:srgbClr val="AACACA"/>
        </a:accent3>
        <a:accent4>
          <a:srgbClr val="DADAAE"/>
        </a:accent4>
        <a:accent5>
          <a:srgbClr val="ADB8CA"/>
        </a:accent5>
        <a:accent6>
          <a:srgbClr val="E7E78A"/>
        </a:accent6>
        <a:hlink>
          <a:srgbClr val="FFFFCC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aight Edge 2">
        <a:dk1>
          <a:srgbClr val="003366"/>
        </a:dk1>
        <a:lt1>
          <a:srgbClr val="FFFFFF"/>
        </a:lt1>
        <a:dk2>
          <a:srgbClr val="003366"/>
        </a:dk2>
        <a:lt2>
          <a:srgbClr val="E3E2C7"/>
        </a:lt2>
        <a:accent1>
          <a:srgbClr val="CCCC99"/>
        </a:accent1>
        <a:accent2>
          <a:srgbClr val="003366"/>
        </a:accent2>
        <a:accent3>
          <a:srgbClr val="FFFFFF"/>
        </a:accent3>
        <a:accent4>
          <a:srgbClr val="002A56"/>
        </a:accent4>
        <a:accent5>
          <a:srgbClr val="E2E2CA"/>
        </a:accent5>
        <a:accent6>
          <a:srgbClr val="002D5C"/>
        </a:accent6>
        <a:hlink>
          <a:srgbClr val="003366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aight Edge 3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DDDDDD"/>
        </a:accent1>
        <a:accent2>
          <a:srgbClr val="333333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2D2D2D"/>
        </a:accent6>
        <a:hlink>
          <a:srgbClr val="80808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aight Edge 4">
        <a:dk1>
          <a:srgbClr val="5F5F5F"/>
        </a:dk1>
        <a:lt1>
          <a:srgbClr val="FFFFFF"/>
        </a:lt1>
        <a:dk2>
          <a:srgbClr val="003366"/>
        </a:dk2>
        <a:lt2>
          <a:srgbClr val="FFFFFF"/>
        </a:lt2>
        <a:accent1>
          <a:srgbClr val="7E003F"/>
        </a:accent1>
        <a:accent2>
          <a:srgbClr val="DDDDDD"/>
        </a:accent2>
        <a:accent3>
          <a:srgbClr val="AAADB8"/>
        </a:accent3>
        <a:accent4>
          <a:srgbClr val="DADADA"/>
        </a:accent4>
        <a:accent5>
          <a:srgbClr val="C0AAAF"/>
        </a:accent5>
        <a:accent6>
          <a:srgbClr val="C8C8C8"/>
        </a:accent6>
        <a:hlink>
          <a:srgbClr val="969696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Straight Edge">
  <a:themeElements>
    <a:clrScheme name="Straight Edge 2">
      <a:dk1>
        <a:srgbClr val="003366"/>
      </a:dk1>
      <a:lt1>
        <a:srgbClr val="FFFFFF"/>
      </a:lt1>
      <a:dk2>
        <a:srgbClr val="003366"/>
      </a:dk2>
      <a:lt2>
        <a:srgbClr val="E3E2C7"/>
      </a:lt2>
      <a:accent1>
        <a:srgbClr val="CCCC99"/>
      </a:accent1>
      <a:accent2>
        <a:srgbClr val="003366"/>
      </a:accent2>
      <a:accent3>
        <a:srgbClr val="FFFFFF"/>
      </a:accent3>
      <a:accent4>
        <a:srgbClr val="002A56"/>
      </a:accent4>
      <a:accent5>
        <a:srgbClr val="E2E2CA"/>
      </a:accent5>
      <a:accent6>
        <a:srgbClr val="002D5C"/>
      </a:accent6>
      <a:hlink>
        <a:srgbClr val="003366"/>
      </a:hlink>
      <a:folHlink>
        <a:srgbClr val="800000"/>
      </a:folHlink>
    </a:clrScheme>
    <a:fontScheme name="Straight Edg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raight Edge 1">
        <a:dk1>
          <a:srgbClr val="008080"/>
        </a:dk1>
        <a:lt1>
          <a:srgbClr val="FFFFCC"/>
        </a:lt1>
        <a:dk2>
          <a:srgbClr val="009999"/>
        </a:dk2>
        <a:lt2>
          <a:srgbClr val="FFFF99"/>
        </a:lt2>
        <a:accent1>
          <a:srgbClr val="336699"/>
        </a:accent1>
        <a:accent2>
          <a:srgbClr val="FFFF99"/>
        </a:accent2>
        <a:accent3>
          <a:srgbClr val="AACACA"/>
        </a:accent3>
        <a:accent4>
          <a:srgbClr val="DADAAE"/>
        </a:accent4>
        <a:accent5>
          <a:srgbClr val="ADB8CA"/>
        </a:accent5>
        <a:accent6>
          <a:srgbClr val="E7E78A"/>
        </a:accent6>
        <a:hlink>
          <a:srgbClr val="FFFFCC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aight Edge 2">
        <a:dk1>
          <a:srgbClr val="003366"/>
        </a:dk1>
        <a:lt1>
          <a:srgbClr val="FFFFFF"/>
        </a:lt1>
        <a:dk2>
          <a:srgbClr val="003366"/>
        </a:dk2>
        <a:lt2>
          <a:srgbClr val="E3E2C7"/>
        </a:lt2>
        <a:accent1>
          <a:srgbClr val="CCCC99"/>
        </a:accent1>
        <a:accent2>
          <a:srgbClr val="003366"/>
        </a:accent2>
        <a:accent3>
          <a:srgbClr val="FFFFFF"/>
        </a:accent3>
        <a:accent4>
          <a:srgbClr val="002A56"/>
        </a:accent4>
        <a:accent5>
          <a:srgbClr val="E2E2CA"/>
        </a:accent5>
        <a:accent6>
          <a:srgbClr val="002D5C"/>
        </a:accent6>
        <a:hlink>
          <a:srgbClr val="003366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aight Edge 3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DDDDDD"/>
        </a:accent1>
        <a:accent2>
          <a:srgbClr val="333333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2D2D2D"/>
        </a:accent6>
        <a:hlink>
          <a:srgbClr val="80808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aight Edge 4">
        <a:dk1>
          <a:srgbClr val="5F5F5F"/>
        </a:dk1>
        <a:lt1>
          <a:srgbClr val="FFFFFF"/>
        </a:lt1>
        <a:dk2>
          <a:srgbClr val="003366"/>
        </a:dk2>
        <a:lt2>
          <a:srgbClr val="FFFFFF"/>
        </a:lt2>
        <a:accent1>
          <a:srgbClr val="7E003F"/>
        </a:accent1>
        <a:accent2>
          <a:srgbClr val="DDDDDD"/>
        </a:accent2>
        <a:accent3>
          <a:srgbClr val="AAADB8"/>
        </a:accent3>
        <a:accent4>
          <a:srgbClr val="DADADA"/>
        </a:accent4>
        <a:accent5>
          <a:srgbClr val="C0AAAF"/>
        </a:accent5>
        <a:accent6>
          <a:srgbClr val="C8C8C8"/>
        </a:accent6>
        <a:hlink>
          <a:srgbClr val="969696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Straight Edge</vt:lpstr>
      <vt:lpstr>1_Straight Edge</vt:lpstr>
      <vt:lpstr>Slide 1</vt:lpstr>
      <vt:lpstr>Slide 2</vt:lpstr>
    </vt:vector>
  </TitlesOfParts>
  <Company>University at Buffalo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Deborah Chung</dc:creator>
  <cp:lastModifiedBy>Deborah Chung</cp:lastModifiedBy>
  <cp:revision>1</cp:revision>
  <dcterms:created xsi:type="dcterms:W3CDTF">2010-04-13T19:55:38Z</dcterms:created>
  <dcterms:modified xsi:type="dcterms:W3CDTF">2010-04-13T19:56:33Z</dcterms:modified>
</cp:coreProperties>
</file>